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79" r:id="rId3"/>
    <p:sldId id="260" r:id="rId4"/>
    <p:sldId id="261" r:id="rId5"/>
    <p:sldId id="262" r:id="rId6"/>
    <p:sldId id="267" r:id="rId7"/>
    <p:sldId id="274" r:id="rId8"/>
    <p:sldId id="276" r:id="rId9"/>
    <p:sldId id="278" r:id="rId10"/>
    <p:sldId id="280" r:id="rId11"/>
    <p:sldId id="281" r:id="rId12"/>
    <p:sldId id="282" r:id="rId13"/>
    <p:sldId id="283" r:id="rId14"/>
    <p:sldId id="284" r:id="rId15"/>
    <p:sldId id="285" r:id="rId16"/>
    <p:sldId id="28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3C5FEC-9AFD-422F-A196-1EF8AF46DD43}" v="146" dt="2025-05-18T07:56:08.140"/>
    <p1510:client id="{F47A6CA7-B73B-4004-8709-C669D668AD38}" v="812" dt="2025-05-18T09:01:15.7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APAVITHRA R" userId="134fa37cf23a5870" providerId="Windows Live" clId="Web-{F47A6CA7-B73B-4004-8709-C669D668AD38}"/>
    <pc:docChg chg="addSld delSld modSld">
      <pc:chgData name="MAHAPAVITHRA R" userId="134fa37cf23a5870" providerId="Windows Live" clId="Web-{F47A6CA7-B73B-4004-8709-C669D668AD38}" dt="2025-05-18T09:01:15.755" v="639"/>
      <pc:docMkLst>
        <pc:docMk/>
      </pc:docMkLst>
      <pc:sldChg chg="delSp modSp">
        <pc:chgData name="MAHAPAVITHRA R" userId="134fa37cf23a5870" providerId="Windows Live" clId="Web-{F47A6CA7-B73B-4004-8709-C669D668AD38}" dt="2025-05-18T08:17:00.168" v="255" actId="1076"/>
        <pc:sldMkLst>
          <pc:docMk/>
          <pc:sldMk cId="109857222" sldId="256"/>
        </pc:sldMkLst>
        <pc:spChg chg="mod">
          <ac:chgData name="MAHAPAVITHRA R" userId="134fa37cf23a5870" providerId="Windows Live" clId="Web-{F47A6CA7-B73B-4004-8709-C669D668AD38}" dt="2025-05-18T08:15:18.571" v="236" actId="107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MAHAPAVITHRA R" userId="134fa37cf23a5870" providerId="Windows Live" clId="Web-{F47A6CA7-B73B-4004-8709-C669D668AD38}" dt="2025-05-18T08:17:00.168" v="255" actId="1076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MAHAPAVITHRA R" userId="134fa37cf23a5870" providerId="Windows Live" clId="Web-{F47A6CA7-B73B-4004-8709-C669D668AD38}" dt="2025-05-18T08:10:18.671" v="179"/>
          <ac:spMkLst>
            <pc:docMk/>
            <pc:sldMk cId="109857222" sldId="256"/>
            <ac:spMk id="4" creationId="{8C7470FA-AB1B-193E-B4CB-5C2E081330AC}"/>
          </ac:spMkLst>
        </pc:spChg>
        <pc:spChg chg="del">
          <ac:chgData name="MAHAPAVITHRA R" userId="134fa37cf23a5870" providerId="Windows Live" clId="Web-{F47A6CA7-B73B-4004-8709-C669D668AD38}" dt="2025-05-18T08:09:28.872" v="172"/>
          <ac:spMkLst>
            <pc:docMk/>
            <pc:sldMk cId="109857222" sldId="256"/>
            <ac:spMk id="5" creationId="{733C2AAC-ECD9-2ADC-819B-DCC6B658BB53}"/>
          </ac:spMkLst>
        </pc:spChg>
        <pc:spChg chg="mod">
          <ac:chgData name="MAHAPAVITHRA R" userId="134fa37cf23a5870" providerId="Windows Live" clId="Web-{F47A6CA7-B73B-4004-8709-C669D668AD38}" dt="2025-05-18T08:14:14.819" v="227" actId="20577"/>
          <ac:spMkLst>
            <pc:docMk/>
            <pc:sldMk cId="109857222" sldId="256"/>
            <ac:spMk id="6" creationId="{40E27B04-89B4-BBD0-8BCD-33AB5DC0BFBA}"/>
          </ac:spMkLst>
        </pc:spChg>
      </pc:sldChg>
      <pc:sldChg chg="modSp">
        <pc:chgData name="MAHAPAVITHRA R" userId="134fa37cf23a5870" providerId="Windows Live" clId="Web-{F47A6CA7-B73B-4004-8709-C669D668AD38}" dt="2025-05-18T08:23:07.602" v="288" actId="14100"/>
        <pc:sldMkLst>
          <pc:docMk/>
          <pc:sldMk cId="2223770454" sldId="260"/>
        </pc:sldMkLst>
        <pc:spChg chg="mod">
          <ac:chgData name="MAHAPAVITHRA R" userId="134fa37cf23a5870" providerId="Windows Live" clId="Web-{F47A6CA7-B73B-4004-8709-C669D668AD38}" dt="2025-05-18T08:23:07.602" v="288" actId="14100"/>
          <ac:spMkLst>
            <pc:docMk/>
            <pc:sldMk cId="2223770454" sldId="260"/>
            <ac:spMk id="3" creationId="{A017BC33-F1FD-E02D-9F5D-76A497F1694D}"/>
          </ac:spMkLst>
        </pc:spChg>
      </pc:sldChg>
      <pc:sldChg chg="modSp">
        <pc:chgData name="MAHAPAVITHRA R" userId="134fa37cf23a5870" providerId="Windows Live" clId="Web-{F47A6CA7-B73B-4004-8709-C669D668AD38}" dt="2025-05-18T08:22:14.194" v="283" actId="14100"/>
        <pc:sldMkLst>
          <pc:docMk/>
          <pc:sldMk cId="148480831" sldId="261"/>
        </pc:sldMkLst>
        <pc:spChg chg="mod">
          <ac:chgData name="MAHAPAVITHRA R" userId="134fa37cf23a5870" providerId="Windows Live" clId="Web-{F47A6CA7-B73B-4004-8709-C669D668AD38}" dt="2025-05-18T08:22:14.194" v="283" actId="14100"/>
          <ac:spMkLst>
            <pc:docMk/>
            <pc:sldMk cId="148480831" sldId="261"/>
            <ac:spMk id="3" creationId="{E4DFC007-6831-9B51-C912-F9FCB893A91E}"/>
          </ac:spMkLst>
        </pc:spChg>
      </pc:sldChg>
      <pc:sldChg chg="modSp">
        <pc:chgData name="MAHAPAVITHRA R" userId="134fa37cf23a5870" providerId="Windows Live" clId="Web-{F47A6CA7-B73B-4004-8709-C669D668AD38}" dt="2025-05-18T08:24:50.887" v="308" actId="14100"/>
        <pc:sldMkLst>
          <pc:docMk/>
          <pc:sldMk cId="1509602520" sldId="262"/>
        </pc:sldMkLst>
        <pc:spChg chg="mod">
          <ac:chgData name="MAHAPAVITHRA R" userId="134fa37cf23a5870" providerId="Windows Live" clId="Web-{F47A6CA7-B73B-4004-8709-C669D668AD38}" dt="2025-05-18T08:24:50.887" v="308" actId="14100"/>
          <ac:spMkLst>
            <pc:docMk/>
            <pc:sldMk cId="1509602520" sldId="262"/>
            <ac:spMk id="3" creationId="{90119484-D6C8-EEAB-7744-64303338A869}"/>
          </ac:spMkLst>
        </pc:spChg>
      </pc:sldChg>
      <pc:sldChg chg="del">
        <pc:chgData name="MAHAPAVITHRA R" userId="134fa37cf23a5870" providerId="Windows Live" clId="Web-{F47A6CA7-B73B-4004-8709-C669D668AD38}" dt="2025-05-18T07:59:53.182" v="21"/>
        <pc:sldMkLst>
          <pc:docMk/>
          <pc:sldMk cId="384944111" sldId="263"/>
        </pc:sldMkLst>
      </pc:sldChg>
      <pc:sldChg chg="del">
        <pc:chgData name="MAHAPAVITHRA R" userId="134fa37cf23a5870" providerId="Windows Live" clId="Web-{F47A6CA7-B73B-4004-8709-C669D668AD38}" dt="2025-05-18T08:29:00.426" v="368"/>
        <pc:sldMkLst>
          <pc:docMk/>
          <pc:sldMk cId="60689454" sldId="266"/>
        </pc:sldMkLst>
      </pc:sldChg>
      <pc:sldChg chg="modSp">
        <pc:chgData name="MAHAPAVITHRA R" userId="134fa37cf23a5870" providerId="Windows Live" clId="Web-{F47A6CA7-B73B-4004-8709-C669D668AD38}" dt="2025-05-18T07:57:35.835" v="19" actId="20577"/>
        <pc:sldMkLst>
          <pc:docMk/>
          <pc:sldMk cId="2772023912" sldId="267"/>
        </pc:sldMkLst>
        <pc:spChg chg="mod">
          <ac:chgData name="MAHAPAVITHRA R" userId="134fa37cf23a5870" providerId="Windows Live" clId="Web-{F47A6CA7-B73B-4004-8709-C669D668AD38}" dt="2025-05-18T07:57:35.835" v="19" actId="20577"/>
          <ac:spMkLst>
            <pc:docMk/>
            <pc:sldMk cId="2772023912" sldId="267"/>
            <ac:spMk id="5" creationId="{29F8E772-12AB-E98F-708C-02FA7B356528}"/>
          </ac:spMkLst>
        </pc:spChg>
      </pc:sldChg>
      <pc:sldChg chg="del">
        <pc:chgData name="MAHAPAVITHRA R" userId="134fa37cf23a5870" providerId="Windows Live" clId="Web-{F47A6CA7-B73B-4004-8709-C669D668AD38}" dt="2025-05-18T07:59:54.057" v="22"/>
        <pc:sldMkLst>
          <pc:docMk/>
          <pc:sldMk cId="2854784428" sldId="270"/>
        </pc:sldMkLst>
      </pc:sldChg>
      <pc:sldChg chg="del">
        <pc:chgData name="MAHAPAVITHRA R" userId="134fa37cf23a5870" providerId="Windows Live" clId="Web-{F47A6CA7-B73B-4004-8709-C669D668AD38}" dt="2025-05-18T07:59:51.869" v="20"/>
        <pc:sldMkLst>
          <pc:docMk/>
          <pc:sldMk cId="2268989683" sldId="273"/>
        </pc:sldMkLst>
      </pc:sldChg>
      <pc:sldChg chg="modSp">
        <pc:chgData name="MAHAPAVITHRA R" userId="134fa37cf23a5870" providerId="Windows Live" clId="Web-{F47A6CA7-B73B-4004-8709-C669D668AD38}" dt="2025-05-18T08:59:00.422" v="626" actId="1076"/>
        <pc:sldMkLst>
          <pc:docMk/>
          <pc:sldMk cId="3450127323" sldId="274"/>
        </pc:sldMkLst>
        <pc:spChg chg="mod">
          <ac:chgData name="MAHAPAVITHRA R" userId="134fa37cf23a5870" providerId="Windows Live" clId="Web-{F47A6CA7-B73B-4004-8709-C669D668AD38}" dt="2025-05-18T08:58:59.938" v="625" actId="1076"/>
          <ac:spMkLst>
            <pc:docMk/>
            <pc:sldMk cId="3450127323" sldId="274"/>
            <ac:spMk id="16" creationId="{7271BEA0-61D1-5C3A-3495-8777F84E7617}"/>
          </ac:spMkLst>
        </pc:spChg>
        <pc:spChg chg="mod">
          <ac:chgData name="MAHAPAVITHRA R" userId="134fa37cf23a5870" providerId="Windows Live" clId="Web-{F47A6CA7-B73B-4004-8709-C669D668AD38}" dt="2025-05-18T08:59:00.422" v="626" actId="1076"/>
          <ac:spMkLst>
            <pc:docMk/>
            <pc:sldMk cId="3450127323" sldId="274"/>
            <ac:spMk id="18" creationId="{2EC14A08-462B-5B3C-7CEB-98251FBBF035}"/>
          </ac:spMkLst>
        </pc:spChg>
        <pc:spChg chg="mod">
          <ac:chgData name="MAHAPAVITHRA R" userId="134fa37cf23a5870" providerId="Windows Live" clId="Web-{F47A6CA7-B73B-4004-8709-C669D668AD38}" dt="2025-05-18T08:58:59.266" v="624" actId="1076"/>
          <ac:spMkLst>
            <pc:docMk/>
            <pc:sldMk cId="3450127323" sldId="274"/>
            <ac:spMk id="19" creationId="{68F403B8-6BEF-6CB5-1E09-1DA9EA883D93}"/>
          </ac:spMkLst>
        </pc:spChg>
        <pc:graphicFrameChg chg="mod">
          <ac:chgData name="MAHAPAVITHRA R" userId="134fa37cf23a5870" providerId="Windows Live" clId="Web-{F47A6CA7-B73B-4004-8709-C669D668AD38}" dt="2025-05-18T08:57:02.184" v="613" actId="1076"/>
          <ac:graphicFrameMkLst>
            <pc:docMk/>
            <pc:sldMk cId="3450127323" sldId="274"/>
            <ac:graphicFrameMk id="6" creationId="{639053F9-FFE5-6F70-848B-1A647A625B21}"/>
          </ac:graphicFrameMkLst>
        </pc:graphicFrameChg>
        <pc:graphicFrameChg chg="mod modGraphic">
          <ac:chgData name="MAHAPAVITHRA R" userId="134fa37cf23a5870" providerId="Windows Live" clId="Web-{F47A6CA7-B73B-4004-8709-C669D668AD38}" dt="2025-05-18T08:58:28.046" v="620"/>
          <ac:graphicFrameMkLst>
            <pc:docMk/>
            <pc:sldMk cId="3450127323" sldId="274"/>
            <ac:graphicFrameMk id="7" creationId="{5761BD24-7075-E179-2927-D5ED7F4DBE85}"/>
          </ac:graphicFrameMkLst>
        </pc:graphicFrameChg>
        <pc:graphicFrameChg chg="mod">
          <ac:chgData name="MAHAPAVITHRA R" userId="134fa37cf23a5870" providerId="Windows Live" clId="Web-{F47A6CA7-B73B-4004-8709-C669D668AD38}" dt="2025-05-18T08:57:51.404" v="617" actId="1076"/>
          <ac:graphicFrameMkLst>
            <pc:docMk/>
            <pc:sldMk cId="3450127323" sldId="274"/>
            <ac:graphicFrameMk id="8" creationId="{8B2172E4-355D-0B4D-E394-5B2286F7BB99}"/>
          </ac:graphicFrameMkLst>
        </pc:graphicFrameChg>
      </pc:sldChg>
      <pc:sldChg chg="modSp">
        <pc:chgData name="MAHAPAVITHRA R" userId="134fa37cf23a5870" providerId="Windows Live" clId="Web-{F47A6CA7-B73B-4004-8709-C669D668AD38}" dt="2025-05-18T08:18:10.514" v="260" actId="20577"/>
        <pc:sldMkLst>
          <pc:docMk/>
          <pc:sldMk cId="693865700" sldId="276"/>
        </pc:sldMkLst>
        <pc:spChg chg="mod">
          <ac:chgData name="MAHAPAVITHRA R" userId="134fa37cf23a5870" providerId="Windows Live" clId="Web-{F47A6CA7-B73B-4004-8709-C669D668AD38}" dt="2025-05-18T08:18:10.514" v="260" actId="20577"/>
          <ac:spMkLst>
            <pc:docMk/>
            <pc:sldMk cId="693865700" sldId="276"/>
            <ac:spMk id="9" creationId="{EC0EC766-8D41-3817-8891-17491DA64B26}"/>
          </ac:spMkLst>
        </pc:spChg>
      </pc:sldChg>
      <pc:sldChg chg="modSp">
        <pc:chgData name="MAHAPAVITHRA R" userId="134fa37cf23a5870" providerId="Windows Live" clId="Web-{F47A6CA7-B73B-4004-8709-C669D668AD38}" dt="2025-05-18T08:18:32.640" v="262" actId="20577"/>
        <pc:sldMkLst>
          <pc:docMk/>
          <pc:sldMk cId="3407590575" sldId="278"/>
        </pc:sldMkLst>
        <pc:spChg chg="mod">
          <ac:chgData name="MAHAPAVITHRA R" userId="134fa37cf23a5870" providerId="Windows Live" clId="Web-{F47A6CA7-B73B-4004-8709-C669D668AD38}" dt="2025-05-18T08:07:37.619" v="162" actId="20577"/>
          <ac:spMkLst>
            <pc:docMk/>
            <pc:sldMk cId="3407590575" sldId="278"/>
            <ac:spMk id="2" creationId="{D6C64B06-B8BD-5569-0E00-6DDE58C4D9D1}"/>
          </ac:spMkLst>
        </pc:spChg>
        <pc:spChg chg="mod">
          <ac:chgData name="MAHAPAVITHRA R" userId="134fa37cf23a5870" providerId="Windows Live" clId="Web-{F47A6CA7-B73B-4004-8709-C669D668AD38}" dt="2025-05-18T08:18:32.640" v="262" actId="20577"/>
          <ac:spMkLst>
            <pc:docMk/>
            <pc:sldMk cId="3407590575" sldId="278"/>
            <ac:spMk id="9" creationId="{F7C23734-83A2-C9DE-7E83-2C24EB4C360F}"/>
          </ac:spMkLst>
        </pc:spChg>
      </pc:sldChg>
      <pc:sldChg chg="modSp">
        <pc:chgData name="MAHAPAVITHRA R" userId="134fa37cf23a5870" providerId="Windows Live" clId="Web-{F47A6CA7-B73B-4004-8709-C669D668AD38}" dt="2025-05-18T08:22:36.335" v="284" actId="14100"/>
        <pc:sldMkLst>
          <pc:docMk/>
          <pc:sldMk cId="707382386" sldId="279"/>
        </pc:sldMkLst>
        <pc:spChg chg="mod">
          <ac:chgData name="MAHAPAVITHRA R" userId="134fa37cf23a5870" providerId="Windows Live" clId="Web-{F47A6CA7-B73B-4004-8709-C669D668AD38}" dt="2025-05-18T08:22:36.335" v="284" actId="14100"/>
          <ac:spMkLst>
            <pc:docMk/>
            <pc:sldMk cId="707382386" sldId="279"/>
            <ac:spMk id="3" creationId="{B9F82BB9-CB2D-6DE2-1D82-E4A56D44D8A9}"/>
          </ac:spMkLst>
        </pc:spChg>
      </pc:sldChg>
      <pc:sldChg chg="modSp new">
        <pc:chgData name="MAHAPAVITHRA R" userId="134fa37cf23a5870" providerId="Windows Live" clId="Web-{F47A6CA7-B73B-4004-8709-C669D668AD38}" dt="2025-05-18T08:16:35.324" v="254" actId="20577"/>
        <pc:sldMkLst>
          <pc:docMk/>
          <pc:sldMk cId="759276572" sldId="280"/>
        </pc:sldMkLst>
        <pc:spChg chg="mod">
          <ac:chgData name="MAHAPAVITHRA R" userId="134fa37cf23a5870" providerId="Windows Live" clId="Web-{F47A6CA7-B73B-4004-8709-C669D668AD38}" dt="2025-05-18T08:09:07.372" v="171" actId="20577"/>
          <ac:spMkLst>
            <pc:docMk/>
            <pc:sldMk cId="759276572" sldId="280"/>
            <ac:spMk id="2" creationId="{A1525A52-435D-9C37-59FD-4A1DC909D9F8}"/>
          </ac:spMkLst>
        </pc:spChg>
        <pc:spChg chg="mod">
          <ac:chgData name="MAHAPAVITHRA R" userId="134fa37cf23a5870" providerId="Windows Live" clId="Web-{F47A6CA7-B73B-4004-8709-C669D668AD38}" dt="2025-05-18T08:16:35.324" v="254" actId="20577"/>
          <ac:spMkLst>
            <pc:docMk/>
            <pc:sldMk cId="759276572" sldId="280"/>
            <ac:spMk id="3" creationId="{FC9D1F4D-295C-3237-7315-9A43D220020A}"/>
          </ac:spMkLst>
        </pc:spChg>
      </pc:sldChg>
      <pc:sldChg chg="modSp new">
        <pc:chgData name="MAHAPAVITHRA R" userId="134fa37cf23a5870" providerId="Windows Live" clId="Web-{F47A6CA7-B73B-4004-8709-C669D668AD38}" dt="2025-05-18T08:27:02.922" v="329"/>
        <pc:sldMkLst>
          <pc:docMk/>
          <pc:sldMk cId="3650274465" sldId="281"/>
        </pc:sldMkLst>
        <pc:spChg chg="mod">
          <ac:chgData name="MAHAPAVITHRA R" userId="134fa37cf23a5870" providerId="Windows Live" clId="Web-{F47A6CA7-B73B-4004-8709-C669D668AD38}" dt="2025-05-18T08:25:46.951" v="314" actId="20577"/>
          <ac:spMkLst>
            <pc:docMk/>
            <pc:sldMk cId="3650274465" sldId="281"/>
            <ac:spMk id="2" creationId="{11F40155-E54A-90F7-63FC-279068594D99}"/>
          </ac:spMkLst>
        </pc:spChg>
        <pc:spChg chg="mod">
          <ac:chgData name="MAHAPAVITHRA R" userId="134fa37cf23a5870" providerId="Windows Live" clId="Web-{F47A6CA7-B73B-4004-8709-C669D668AD38}" dt="2025-05-18T08:27:02.922" v="329"/>
          <ac:spMkLst>
            <pc:docMk/>
            <pc:sldMk cId="3650274465" sldId="281"/>
            <ac:spMk id="3" creationId="{775E7472-2D70-20C6-F576-072EB0AEA712}"/>
          </ac:spMkLst>
        </pc:spChg>
      </pc:sldChg>
      <pc:sldChg chg="modSp new">
        <pc:chgData name="MAHAPAVITHRA R" userId="134fa37cf23a5870" providerId="Windows Live" clId="Web-{F47A6CA7-B73B-4004-8709-C669D668AD38}" dt="2025-05-18T08:28:41.738" v="367" actId="20577"/>
        <pc:sldMkLst>
          <pc:docMk/>
          <pc:sldMk cId="2116463475" sldId="282"/>
        </pc:sldMkLst>
        <pc:spChg chg="mod">
          <ac:chgData name="MAHAPAVITHRA R" userId="134fa37cf23a5870" providerId="Windows Live" clId="Web-{F47A6CA7-B73B-4004-8709-C669D668AD38}" dt="2025-05-18T08:27:37.564" v="346" actId="20577"/>
          <ac:spMkLst>
            <pc:docMk/>
            <pc:sldMk cId="2116463475" sldId="282"/>
            <ac:spMk id="2" creationId="{325286CD-DFF0-4DDC-0A42-76EC060AB80C}"/>
          </ac:spMkLst>
        </pc:spChg>
        <pc:spChg chg="mod">
          <ac:chgData name="MAHAPAVITHRA R" userId="134fa37cf23a5870" providerId="Windows Live" clId="Web-{F47A6CA7-B73B-4004-8709-C669D668AD38}" dt="2025-05-18T08:28:41.738" v="367" actId="20577"/>
          <ac:spMkLst>
            <pc:docMk/>
            <pc:sldMk cId="2116463475" sldId="282"/>
            <ac:spMk id="3" creationId="{1ACEE14B-7470-7BA9-7523-154EFB335B24}"/>
          </ac:spMkLst>
        </pc:spChg>
      </pc:sldChg>
      <pc:sldChg chg="addSp delSp modSp new mod modClrScheme chgLayout">
        <pc:chgData name="MAHAPAVITHRA R" userId="134fa37cf23a5870" providerId="Windows Live" clId="Web-{F47A6CA7-B73B-4004-8709-C669D668AD38}" dt="2025-05-18T08:59:43.080" v="628"/>
        <pc:sldMkLst>
          <pc:docMk/>
          <pc:sldMk cId="2873890189" sldId="283"/>
        </pc:sldMkLst>
        <pc:spChg chg="mod ord">
          <ac:chgData name="MAHAPAVITHRA R" userId="134fa37cf23a5870" providerId="Windows Live" clId="Web-{F47A6CA7-B73B-4004-8709-C669D668AD38}" dt="2025-05-18T08:32:16.979" v="384"/>
          <ac:spMkLst>
            <pc:docMk/>
            <pc:sldMk cId="2873890189" sldId="283"/>
            <ac:spMk id="2" creationId="{09F09348-4A3A-4BFD-05DD-FEEBAADBBBF8}"/>
          </ac:spMkLst>
        </pc:spChg>
        <pc:spChg chg="del">
          <ac:chgData name="MAHAPAVITHRA R" userId="134fa37cf23a5870" providerId="Windows Live" clId="Web-{F47A6CA7-B73B-4004-8709-C669D668AD38}" dt="2025-05-18T08:31:34.056" v="376"/>
          <ac:spMkLst>
            <pc:docMk/>
            <pc:sldMk cId="2873890189" sldId="283"/>
            <ac:spMk id="3" creationId="{DD1DB407-979E-DEF6-9EC7-E976B25704C5}"/>
          </ac:spMkLst>
        </pc:spChg>
        <pc:spChg chg="add del mod ord">
          <ac:chgData name="MAHAPAVITHRA R" userId="134fa37cf23a5870" providerId="Windows Live" clId="Web-{F47A6CA7-B73B-4004-8709-C669D668AD38}" dt="2025-05-18T08:32:30.308" v="385"/>
          <ac:spMkLst>
            <pc:docMk/>
            <pc:sldMk cId="2873890189" sldId="283"/>
            <ac:spMk id="6" creationId="{5E959760-557B-FA25-663F-18A45EBE8838}"/>
          </ac:spMkLst>
        </pc:spChg>
        <pc:spChg chg="add del mod ord">
          <ac:chgData name="MAHAPAVITHRA R" userId="134fa37cf23a5870" providerId="Windows Live" clId="Web-{F47A6CA7-B73B-4004-8709-C669D668AD38}" dt="2025-05-18T08:34:12.389" v="386"/>
          <ac:spMkLst>
            <pc:docMk/>
            <pc:sldMk cId="2873890189" sldId="283"/>
            <ac:spMk id="7" creationId="{878F8174-37E1-35EA-0212-7BCBD9288A4F}"/>
          </ac:spMkLst>
        </pc:spChg>
        <pc:spChg chg="add del">
          <ac:chgData name="MAHAPAVITHRA R" userId="134fa37cf23a5870" providerId="Windows Live" clId="Web-{F47A6CA7-B73B-4004-8709-C669D668AD38}" dt="2025-05-18T08:35:48.752" v="397"/>
          <ac:spMkLst>
            <pc:docMk/>
            <pc:sldMk cId="2873890189" sldId="283"/>
            <ac:spMk id="10" creationId="{C0FB1567-9614-A468-65B0-0B07AED53321}"/>
          </ac:spMkLst>
        </pc:spChg>
        <pc:spChg chg="add del">
          <ac:chgData name="MAHAPAVITHRA R" userId="134fa37cf23a5870" providerId="Windows Live" clId="Web-{F47A6CA7-B73B-4004-8709-C669D668AD38}" dt="2025-05-18T08:36:02.393" v="400"/>
          <ac:spMkLst>
            <pc:docMk/>
            <pc:sldMk cId="2873890189" sldId="283"/>
            <ac:spMk id="11" creationId="{9687225A-9FB2-819B-AEDF-E0A6071D08B4}"/>
          </ac:spMkLst>
        </pc:spChg>
        <pc:spChg chg="add mod">
          <ac:chgData name="MAHAPAVITHRA R" userId="134fa37cf23a5870" providerId="Windows Live" clId="Web-{F47A6CA7-B73B-4004-8709-C669D668AD38}" dt="2025-05-18T08:59:36.736" v="627" actId="20577"/>
          <ac:spMkLst>
            <pc:docMk/>
            <pc:sldMk cId="2873890189" sldId="283"/>
            <ac:spMk id="12" creationId="{D8982745-C029-A1FD-BE20-57B0CFAD06DC}"/>
          </ac:spMkLst>
        </pc:spChg>
        <pc:spChg chg="add mod">
          <ac:chgData name="MAHAPAVITHRA R" userId="134fa37cf23a5870" providerId="Windows Live" clId="Web-{F47A6CA7-B73B-4004-8709-C669D668AD38}" dt="2025-05-18T08:59:43.080" v="628"/>
          <ac:spMkLst>
            <pc:docMk/>
            <pc:sldMk cId="2873890189" sldId="283"/>
            <ac:spMk id="13" creationId="{3F5ED726-5323-D3A8-0470-A0BD3EBBA2A0}"/>
          </ac:spMkLst>
        </pc:spChg>
        <pc:picChg chg="add del mod ord">
          <ac:chgData name="MAHAPAVITHRA R" userId="134fa37cf23a5870" providerId="Windows Live" clId="Web-{F47A6CA7-B73B-4004-8709-C669D668AD38}" dt="2025-05-18T08:32:06.291" v="383"/>
          <ac:picMkLst>
            <pc:docMk/>
            <pc:sldMk cId="2873890189" sldId="283"/>
            <ac:picMk id="4" creationId="{BD8A7350-CCB9-31E5-69BC-971BD979C236}"/>
          </ac:picMkLst>
        </pc:picChg>
        <pc:picChg chg="add mod ord modCrop">
          <ac:chgData name="MAHAPAVITHRA R" userId="134fa37cf23a5870" providerId="Windows Live" clId="Web-{F47A6CA7-B73B-4004-8709-C669D668AD38}" dt="2025-05-18T08:44:29.691" v="520"/>
          <ac:picMkLst>
            <pc:docMk/>
            <pc:sldMk cId="2873890189" sldId="283"/>
            <ac:picMk id="8" creationId="{1F998F01-63AB-2297-12DB-712455EAA883}"/>
          </ac:picMkLst>
        </pc:picChg>
        <pc:picChg chg="add mod ord">
          <ac:chgData name="MAHAPAVITHRA R" userId="134fa37cf23a5870" providerId="Windows Live" clId="Web-{F47A6CA7-B73B-4004-8709-C669D668AD38}" dt="2025-05-18T08:44:35.816" v="521"/>
          <ac:picMkLst>
            <pc:docMk/>
            <pc:sldMk cId="2873890189" sldId="283"/>
            <ac:picMk id="9" creationId="{D85F9B92-2F54-BCCA-8BA3-D76843D73583}"/>
          </ac:picMkLst>
        </pc:picChg>
      </pc:sldChg>
      <pc:sldChg chg="addSp delSp modSp new">
        <pc:chgData name="MAHAPAVITHRA R" userId="134fa37cf23a5870" providerId="Windows Live" clId="Web-{F47A6CA7-B73B-4004-8709-C669D668AD38}" dt="2025-05-18T09:00:06.674" v="630"/>
        <pc:sldMkLst>
          <pc:docMk/>
          <pc:sldMk cId="3367698889" sldId="284"/>
        </pc:sldMkLst>
        <pc:spChg chg="mod">
          <ac:chgData name="MAHAPAVITHRA R" userId="134fa37cf23a5870" providerId="Windows Live" clId="Web-{F47A6CA7-B73B-4004-8709-C669D668AD38}" dt="2025-05-18T08:40:01.151" v="466" actId="20577"/>
          <ac:spMkLst>
            <pc:docMk/>
            <pc:sldMk cId="3367698889" sldId="284"/>
            <ac:spMk id="2" creationId="{232E972E-82C0-5846-551C-C9895BCE2727}"/>
          </ac:spMkLst>
        </pc:spChg>
        <pc:spChg chg="del">
          <ac:chgData name="MAHAPAVITHRA R" userId="134fa37cf23a5870" providerId="Windows Live" clId="Web-{F47A6CA7-B73B-4004-8709-C669D668AD38}" dt="2025-05-18T08:40:58.793" v="467"/>
          <ac:spMkLst>
            <pc:docMk/>
            <pc:sldMk cId="3367698889" sldId="284"/>
            <ac:spMk id="3" creationId="{E12A01B8-DFEC-ABE1-05F3-66896C52751E}"/>
          </ac:spMkLst>
        </pc:spChg>
        <pc:spChg chg="del">
          <ac:chgData name="MAHAPAVITHRA R" userId="134fa37cf23a5870" providerId="Windows Live" clId="Web-{F47A6CA7-B73B-4004-8709-C669D668AD38}" dt="2025-05-18T08:40:59.278" v="468"/>
          <ac:spMkLst>
            <pc:docMk/>
            <pc:sldMk cId="3367698889" sldId="284"/>
            <ac:spMk id="4" creationId="{4E304F18-CBC4-C803-73B7-04072F44B0AE}"/>
          </ac:spMkLst>
        </pc:spChg>
        <pc:spChg chg="add mod">
          <ac:chgData name="MAHAPAVITHRA R" userId="134fa37cf23a5870" providerId="Windows Live" clId="Web-{F47A6CA7-B73B-4004-8709-C669D668AD38}" dt="2025-05-18T09:00:00.268" v="629"/>
          <ac:spMkLst>
            <pc:docMk/>
            <pc:sldMk cId="3367698889" sldId="284"/>
            <ac:spMk id="7" creationId="{09D2528B-66BF-2CAD-7AAE-D7632B272878}"/>
          </ac:spMkLst>
        </pc:spChg>
        <pc:spChg chg="add mod">
          <ac:chgData name="MAHAPAVITHRA R" userId="134fa37cf23a5870" providerId="Windows Live" clId="Web-{F47A6CA7-B73B-4004-8709-C669D668AD38}" dt="2025-05-18T09:00:06.674" v="630"/>
          <ac:spMkLst>
            <pc:docMk/>
            <pc:sldMk cId="3367698889" sldId="284"/>
            <ac:spMk id="8" creationId="{654642B1-9651-B532-50E0-13480F360B14}"/>
          </ac:spMkLst>
        </pc:spChg>
        <pc:picChg chg="add mod ord">
          <ac:chgData name="MAHAPAVITHRA R" userId="134fa37cf23a5870" providerId="Windows Live" clId="Web-{F47A6CA7-B73B-4004-8709-C669D668AD38}" dt="2025-05-18T08:43:28.892" v="513"/>
          <ac:picMkLst>
            <pc:docMk/>
            <pc:sldMk cId="3367698889" sldId="284"/>
            <ac:picMk id="5" creationId="{87C31ABC-8F45-C74B-30EC-864C98E38A10}"/>
          </ac:picMkLst>
        </pc:picChg>
        <pc:picChg chg="add mod ord">
          <ac:chgData name="MAHAPAVITHRA R" userId="134fa37cf23a5870" providerId="Windows Live" clId="Web-{F47A6CA7-B73B-4004-8709-C669D668AD38}" dt="2025-05-18T08:43:34.501" v="514"/>
          <ac:picMkLst>
            <pc:docMk/>
            <pc:sldMk cId="3367698889" sldId="284"/>
            <ac:picMk id="6" creationId="{CC6DA418-0CB8-6EFB-B966-283E6BF78E98}"/>
          </ac:picMkLst>
        </pc:picChg>
      </pc:sldChg>
      <pc:sldChg chg="addSp delSp modSp new">
        <pc:chgData name="MAHAPAVITHRA R" userId="134fa37cf23a5870" providerId="Windows Live" clId="Web-{F47A6CA7-B73B-4004-8709-C669D668AD38}" dt="2025-05-18T09:01:09.583" v="637"/>
        <pc:sldMkLst>
          <pc:docMk/>
          <pc:sldMk cId="2961435415" sldId="285"/>
        </pc:sldMkLst>
        <pc:spChg chg="mod">
          <ac:chgData name="MAHAPAVITHRA R" userId="134fa37cf23a5870" providerId="Windows Live" clId="Web-{F47A6CA7-B73B-4004-8709-C669D668AD38}" dt="2025-05-18T08:45:47.537" v="527" actId="20577"/>
          <ac:spMkLst>
            <pc:docMk/>
            <pc:sldMk cId="2961435415" sldId="285"/>
            <ac:spMk id="2" creationId="{1682771F-4751-3EBD-873A-FFD702D4777D}"/>
          </ac:spMkLst>
        </pc:spChg>
        <pc:spChg chg="del">
          <ac:chgData name="MAHAPAVITHRA R" userId="134fa37cf23a5870" providerId="Windows Live" clId="Web-{F47A6CA7-B73B-4004-8709-C669D668AD38}" dt="2025-05-18T08:48:55.465" v="528"/>
          <ac:spMkLst>
            <pc:docMk/>
            <pc:sldMk cId="2961435415" sldId="285"/>
            <ac:spMk id="3" creationId="{91740A1C-1BEC-7117-EF12-5412125DC05E}"/>
          </ac:spMkLst>
        </pc:spChg>
        <pc:spChg chg="del">
          <ac:chgData name="MAHAPAVITHRA R" userId="134fa37cf23a5870" providerId="Windows Live" clId="Web-{F47A6CA7-B73B-4004-8709-C669D668AD38}" dt="2025-05-18T08:48:56.449" v="529"/>
          <ac:spMkLst>
            <pc:docMk/>
            <pc:sldMk cId="2961435415" sldId="285"/>
            <ac:spMk id="4" creationId="{981F9882-98EB-7DE5-F6D4-5471FA86DDEE}"/>
          </ac:spMkLst>
        </pc:spChg>
        <pc:spChg chg="add mod">
          <ac:chgData name="MAHAPAVITHRA R" userId="134fa37cf23a5870" providerId="Windows Live" clId="Web-{F47A6CA7-B73B-4004-8709-C669D668AD38}" dt="2025-05-18T09:00:39.316" v="633" actId="1076"/>
          <ac:spMkLst>
            <pc:docMk/>
            <pc:sldMk cId="2961435415" sldId="285"/>
            <ac:spMk id="8" creationId="{4E0A2070-A4E2-7AE5-44E6-52FFC1EDB06F}"/>
          </ac:spMkLst>
        </pc:spChg>
        <pc:spChg chg="add mod">
          <ac:chgData name="MAHAPAVITHRA R" userId="134fa37cf23a5870" providerId="Windows Live" clId="Web-{F47A6CA7-B73B-4004-8709-C669D668AD38}" dt="2025-05-18T09:00:31.847" v="632"/>
          <ac:spMkLst>
            <pc:docMk/>
            <pc:sldMk cId="2961435415" sldId="285"/>
            <ac:spMk id="10" creationId="{D33E506E-C112-42B8-B7C6-A80F60D6230C}"/>
          </ac:spMkLst>
        </pc:spChg>
        <pc:picChg chg="add mod ord">
          <ac:chgData name="MAHAPAVITHRA R" userId="134fa37cf23a5870" providerId="Windows Live" clId="Web-{F47A6CA7-B73B-4004-8709-C669D668AD38}" dt="2025-05-18T09:01:07.176" v="636"/>
          <ac:picMkLst>
            <pc:docMk/>
            <pc:sldMk cId="2961435415" sldId="285"/>
            <ac:picMk id="5" creationId="{C3C835F4-1946-21E9-8FA0-575A27021669}"/>
          </ac:picMkLst>
        </pc:picChg>
        <pc:picChg chg="add mod ord">
          <ac:chgData name="MAHAPAVITHRA R" userId="134fa37cf23a5870" providerId="Windows Live" clId="Web-{F47A6CA7-B73B-4004-8709-C669D668AD38}" dt="2025-05-18T09:01:09.583" v="637"/>
          <ac:picMkLst>
            <pc:docMk/>
            <pc:sldMk cId="2961435415" sldId="285"/>
            <ac:picMk id="6" creationId="{9B859DE4-B0F0-66EA-1956-1E079E589931}"/>
          </ac:picMkLst>
        </pc:picChg>
      </pc:sldChg>
      <pc:sldChg chg="addSp delSp modSp new">
        <pc:chgData name="MAHAPAVITHRA R" userId="134fa37cf23a5870" providerId="Windows Live" clId="Web-{F47A6CA7-B73B-4004-8709-C669D668AD38}" dt="2025-05-18T09:01:15.755" v="639"/>
        <pc:sldMkLst>
          <pc:docMk/>
          <pc:sldMk cId="3802084488" sldId="286"/>
        </pc:sldMkLst>
        <pc:spChg chg="mod">
          <ac:chgData name="MAHAPAVITHRA R" userId="134fa37cf23a5870" providerId="Windows Live" clId="Web-{F47A6CA7-B73B-4004-8709-C669D668AD38}" dt="2025-05-18T08:50:22.077" v="539" actId="20577"/>
          <ac:spMkLst>
            <pc:docMk/>
            <pc:sldMk cId="3802084488" sldId="286"/>
            <ac:spMk id="2" creationId="{8A7823C6-E8AE-2DEF-6F94-3D665950586E}"/>
          </ac:spMkLst>
        </pc:spChg>
        <pc:spChg chg="del">
          <ac:chgData name="MAHAPAVITHRA R" userId="134fa37cf23a5870" providerId="Windows Live" clId="Web-{F47A6CA7-B73B-4004-8709-C669D668AD38}" dt="2025-05-18T08:50:43.859" v="540"/>
          <ac:spMkLst>
            <pc:docMk/>
            <pc:sldMk cId="3802084488" sldId="286"/>
            <ac:spMk id="3" creationId="{4A675199-9957-03DA-DF24-D1794909A4F7}"/>
          </ac:spMkLst>
        </pc:spChg>
        <pc:spChg chg="del">
          <ac:chgData name="MAHAPAVITHRA R" userId="134fa37cf23a5870" providerId="Windows Live" clId="Web-{F47A6CA7-B73B-4004-8709-C669D668AD38}" dt="2025-05-18T08:50:44.375" v="541"/>
          <ac:spMkLst>
            <pc:docMk/>
            <pc:sldMk cId="3802084488" sldId="286"/>
            <ac:spMk id="4" creationId="{46604ECB-1DD5-575E-C4B7-8D1EA1978D53}"/>
          </ac:spMkLst>
        </pc:spChg>
        <pc:spChg chg="add mod">
          <ac:chgData name="MAHAPAVITHRA R" userId="134fa37cf23a5870" providerId="Windows Live" clId="Web-{F47A6CA7-B73B-4004-8709-C669D668AD38}" dt="2025-05-18T09:00:50.988" v="634"/>
          <ac:spMkLst>
            <pc:docMk/>
            <pc:sldMk cId="3802084488" sldId="286"/>
            <ac:spMk id="8" creationId="{92ABA8A8-E2FF-7E28-3AB3-0D680BB53C60}"/>
          </ac:spMkLst>
        </pc:spChg>
        <pc:spChg chg="add mod">
          <ac:chgData name="MAHAPAVITHRA R" userId="134fa37cf23a5870" providerId="Windows Live" clId="Web-{F47A6CA7-B73B-4004-8709-C669D668AD38}" dt="2025-05-18T09:00:57.645" v="635"/>
          <ac:spMkLst>
            <pc:docMk/>
            <pc:sldMk cId="3802084488" sldId="286"/>
            <ac:spMk id="9" creationId="{3BBDAA68-7B35-EF31-2692-30248D369C87}"/>
          </ac:spMkLst>
        </pc:spChg>
        <pc:picChg chg="add mod ord">
          <ac:chgData name="MAHAPAVITHRA R" userId="134fa37cf23a5870" providerId="Windows Live" clId="Web-{F47A6CA7-B73B-4004-8709-C669D668AD38}" dt="2025-05-18T09:01:13.130" v="638"/>
          <ac:picMkLst>
            <pc:docMk/>
            <pc:sldMk cId="3802084488" sldId="286"/>
            <ac:picMk id="5" creationId="{1AD967B5-8407-9E2D-75D3-5CF2430735ED}"/>
          </ac:picMkLst>
        </pc:picChg>
        <pc:picChg chg="add mod ord modCrop">
          <ac:chgData name="MAHAPAVITHRA R" userId="134fa37cf23a5870" providerId="Windows Live" clId="Web-{F47A6CA7-B73B-4004-8709-C669D668AD38}" dt="2025-05-18T09:01:15.755" v="639"/>
          <ac:picMkLst>
            <pc:docMk/>
            <pc:sldMk cId="3802084488" sldId="286"/>
            <ac:picMk id="6" creationId="{384B7E0F-B53A-A084-BAA4-DDEA401F1B29}"/>
          </ac:picMkLst>
        </pc:picChg>
      </pc:sldChg>
    </pc:docChg>
  </pc:docChgLst>
  <pc:docChgLst>
    <pc:chgData name="MAHAPAVITHRA R" userId="134fa37cf23a5870" providerId="Windows Live" clId="Web-{563C5FEC-9AFD-422F-A196-1EF8AF46DD43}"/>
    <pc:docChg chg="addSld delSld modSld">
      <pc:chgData name="MAHAPAVITHRA R" userId="134fa37cf23a5870" providerId="Windows Live" clId="Web-{563C5FEC-9AFD-422F-A196-1EF8AF46DD43}" dt="2025-05-18T07:56:08.140" v="127"/>
      <pc:docMkLst>
        <pc:docMk/>
      </pc:docMkLst>
      <pc:sldChg chg="modSp">
        <pc:chgData name="MAHAPAVITHRA R" userId="134fa37cf23a5870" providerId="Windows Live" clId="Web-{563C5FEC-9AFD-422F-A196-1EF8AF46DD43}" dt="2025-05-18T07:32:35.659" v="30" actId="20577"/>
        <pc:sldMkLst>
          <pc:docMk/>
          <pc:sldMk cId="109857222" sldId="256"/>
        </pc:sldMkLst>
        <pc:spChg chg="mod">
          <ac:chgData name="MAHAPAVITHRA R" userId="134fa37cf23a5870" providerId="Windows Live" clId="Web-{563C5FEC-9AFD-422F-A196-1EF8AF46DD43}" dt="2025-05-18T07:30:35.468" v="12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MAHAPAVITHRA R" userId="134fa37cf23a5870" providerId="Windows Live" clId="Web-{563C5FEC-9AFD-422F-A196-1EF8AF46DD43}" dt="2025-05-18T07:32:35.659" v="30" actId="20577"/>
          <ac:spMkLst>
            <pc:docMk/>
            <pc:sldMk cId="109857222" sldId="256"/>
            <ac:spMk id="3" creationId="{00000000-0000-0000-0000-000000000000}"/>
          </ac:spMkLst>
        </pc:spChg>
        <pc:spChg chg="mod">
          <ac:chgData name="MAHAPAVITHRA R" userId="134fa37cf23a5870" providerId="Windows Live" clId="Web-{563C5FEC-9AFD-422F-A196-1EF8AF46DD43}" dt="2025-05-18T07:31:17.516" v="13" actId="1076"/>
          <ac:spMkLst>
            <pc:docMk/>
            <pc:sldMk cId="109857222" sldId="256"/>
            <ac:spMk id="4" creationId="{8C7470FA-AB1B-193E-B4CB-5C2E081330AC}"/>
          </ac:spMkLst>
        </pc:spChg>
        <pc:spChg chg="mod">
          <ac:chgData name="MAHAPAVITHRA R" userId="134fa37cf23a5870" providerId="Windows Live" clId="Web-{563C5FEC-9AFD-422F-A196-1EF8AF46DD43}" dt="2025-05-18T07:32:13.831" v="28" actId="20577"/>
          <ac:spMkLst>
            <pc:docMk/>
            <pc:sldMk cId="109857222" sldId="256"/>
            <ac:spMk id="5" creationId="{733C2AAC-ECD9-2ADC-819B-DCC6B658BB53}"/>
          </ac:spMkLst>
        </pc:spChg>
        <pc:spChg chg="mod">
          <ac:chgData name="MAHAPAVITHRA R" userId="134fa37cf23a5870" providerId="Windows Live" clId="Web-{563C5FEC-9AFD-422F-A196-1EF8AF46DD43}" dt="2025-05-18T07:31:59.549" v="25" actId="20577"/>
          <ac:spMkLst>
            <pc:docMk/>
            <pc:sldMk cId="109857222" sldId="256"/>
            <ac:spMk id="6" creationId="{40E27B04-89B4-BBD0-8BCD-33AB5DC0BFBA}"/>
          </ac:spMkLst>
        </pc:spChg>
      </pc:sldChg>
      <pc:sldChg chg="modSp">
        <pc:chgData name="MAHAPAVITHRA R" userId="134fa37cf23a5870" providerId="Windows Live" clId="Web-{563C5FEC-9AFD-422F-A196-1EF8AF46DD43}" dt="2025-05-18T07:48:51.204" v="45" actId="20577"/>
        <pc:sldMkLst>
          <pc:docMk/>
          <pc:sldMk cId="2223770454" sldId="260"/>
        </pc:sldMkLst>
        <pc:spChg chg="mod">
          <ac:chgData name="MAHAPAVITHRA R" userId="134fa37cf23a5870" providerId="Windows Live" clId="Web-{563C5FEC-9AFD-422F-A196-1EF8AF46DD43}" dt="2025-05-18T07:48:51.204" v="45" actId="20577"/>
          <ac:spMkLst>
            <pc:docMk/>
            <pc:sldMk cId="2223770454" sldId="260"/>
            <ac:spMk id="3" creationId="{A017BC33-F1FD-E02D-9F5D-76A497F1694D}"/>
          </ac:spMkLst>
        </pc:spChg>
      </pc:sldChg>
      <pc:sldChg chg="modSp">
        <pc:chgData name="MAHAPAVITHRA R" userId="134fa37cf23a5870" providerId="Windows Live" clId="Web-{563C5FEC-9AFD-422F-A196-1EF8AF46DD43}" dt="2025-05-18T07:54:23.480" v="100"/>
        <pc:sldMkLst>
          <pc:docMk/>
          <pc:sldMk cId="148480831" sldId="261"/>
        </pc:sldMkLst>
        <pc:spChg chg="mod">
          <ac:chgData name="MAHAPAVITHRA R" userId="134fa37cf23a5870" providerId="Windows Live" clId="Web-{563C5FEC-9AFD-422F-A196-1EF8AF46DD43}" dt="2025-05-18T07:54:23.480" v="100"/>
          <ac:spMkLst>
            <pc:docMk/>
            <pc:sldMk cId="148480831" sldId="261"/>
            <ac:spMk id="3" creationId="{E4DFC007-6831-9B51-C912-F9FCB893A91E}"/>
          </ac:spMkLst>
        </pc:spChg>
      </pc:sldChg>
      <pc:sldChg chg="modSp">
        <pc:chgData name="MAHAPAVITHRA R" userId="134fa37cf23a5870" providerId="Windows Live" clId="Web-{563C5FEC-9AFD-422F-A196-1EF8AF46DD43}" dt="2025-05-18T07:55:13.545" v="118"/>
        <pc:sldMkLst>
          <pc:docMk/>
          <pc:sldMk cId="1509602520" sldId="262"/>
        </pc:sldMkLst>
        <pc:spChg chg="mod">
          <ac:chgData name="MAHAPAVITHRA R" userId="134fa37cf23a5870" providerId="Windows Live" clId="Web-{563C5FEC-9AFD-422F-A196-1EF8AF46DD43}" dt="2025-05-18T07:55:13.545" v="118"/>
          <ac:spMkLst>
            <pc:docMk/>
            <pc:sldMk cId="1509602520" sldId="262"/>
            <ac:spMk id="3" creationId="{90119484-D6C8-EEAB-7744-64303338A869}"/>
          </ac:spMkLst>
        </pc:spChg>
      </pc:sldChg>
      <pc:sldChg chg="addSp delSp modSp">
        <pc:chgData name="MAHAPAVITHRA R" userId="134fa37cf23a5870" providerId="Windows Live" clId="Web-{563C5FEC-9AFD-422F-A196-1EF8AF46DD43}" dt="2025-05-18T07:55:56.593" v="124" actId="20577"/>
        <pc:sldMkLst>
          <pc:docMk/>
          <pc:sldMk cId="2772023912" sldId="267"/>
        </pc:sldMkLst>
        <pc:spChg chg="add mod">
          <ac:chgData name="MAHAPAVITHRA R" userId="134fa37cf23a5870" providerId="Windows Live" clId="Web-{563C5FEC-9AFD-422F-A196-1EF8AF46DD43}" dt="2025-05-18T07:55:56.593" v="124" actId="20577"/>
          <ac:spMkLst>
            <pc:docMk/>
            <pc:sldMk cId="2772023912" sldId="267"/>
            <ac:spMk id="5" creationId="{29F8E772-12AB-E98F-708C-02FA7B356528}"/>
          </ac:spMkLst>
        </pc:spChg>
        <pc:graphicFrameChg chg="del mod modGraphic">
          <ac:chgData name="MAHAPAVITHRA R" userId="134fa37cf23a5870" providerId="Windows Live" clId="Web-{563C5FEC-9AFD-422F-A196-1EF8AF46DD43}" dt="2025-05-18T07:55:52.218" v="121"/>
          <ac:graphicFrameMkLst>
            <pc:docMk/>
            <pc:sldMk cId="2772023912" sldId="267"/>
            <ac:graphicFrameMk id="4" creationId="{12C7A472-8221-14EE-FE6C-B1ED3CF824BE}"/>
          </ac:graphicFrameMkLst>
        </pc:graphicFrameChg>
      </pc:sldChg>
      <pc:sldChg chg="addSp delSp modSp del">
        <pc:chgData name="MAHAPAVITHRA R" userId="134fa37cf23a5870" providerId="Windows Live" clId="Web-{563C5FEC-9AFD-422F-A196-1EF8AF46DD43}" dt="2025-05-18T07:56:06.312" v="126"/>
        <pc:sldMkLst>
          <pc:docMk/>
          <pc:sldMk cId="1455119229" sldId="268"/>
        </pc:sldMkLst>
        <pc:spChg chg="add mod">
          <ac:chgData name="MAHAPAVITHRA R" userId="134fa37cf23a5870" providerId="Windows Live" clId="Web-{563C5FEC-9AFD-422F-A196-1EF8AF46DD43}" dt="2025-05-18T07:55:59.624" v="125"/>
          <ac:spMkLst>
            <pc:docMk/>
            <pc:sldMk cId="1455119229" sldId="268"/>
            <ac:spMk id="3" creationId="{56F3C7A7-9C09-19E9-3FEE-644119264194}"/>
          </ac:spMkLst>
        </pc:spChg>
        <pc:graphicFrameChg chg="del">
          <ac:chgData name="MAHAPAVITHRA R" userId="134fa37cf23a5870" providerId="Windows Live" clId="Web-{563C5FEC-9AFD-422F-A196-1EF8AF46DD43}" dt="2025-05-18T07:55:59.624" v="125"/>
          <ac:graphicFrameMkLst>
            <pc:docMk/>
            <pc:sldMk cId="1455119229" sldId="268"/>
            <ac:graphicFrameMk id="4" creationId="{C0CD741A-DC6A-6D96-34D9-B33FA6E19FA7}"/>
          </ac:graphicFrameMkLst>
        </pc:graphicFrameChg>
      </pc:sldChg>
      <pc:sldChg chg="del">
        <pc:chgData name="MAHAPAVITHRA R" userId="134fa37cf23a5870" providerId="Windows Live" clId="Web-{563C5FEC-9AFD-422F-A196-1EF8AF46DD43}" dt="2025-05-18T07:56:08.140" v="127"/>
        <pc:sldMkLst>
          <pc:docMk/>
          <pc:sldMk cId="787874271" sldId="269"/>
        </pc:sldMkLst>
      </pc:sldChg>
      <pc:sldChg chg="modSp del">
        <pc:chgData name="MAHAPAVITHRA R" userId="134fa37cf23a5870" providerId="Windows Live" clId="Web-{563C5FEC-9AFD-422F-A196-1EF8AF46DD43}" dt="2025-05-18T07:53:35.619" v="81"/>
        <pc:sldMkLst>
          <pc:docMk/>
          <pc:sldMk cId="118808" sldId="271"/>
        </pc:sldMkLst>
        <pc:spChg chg="mod">
          <ac:chgData name="MAHAPAVITHRA R" userId="134fa37cf23a5870" providerId="Windows Live" clId="Web-{563C5FEC-9AFD-422F-A196-1EF8AF46DD43}" dt="2025-05-18T07:53:33.557" v="80" actId="20577"/>
          <ac:spMkLst>
            <pc:docMk/>
            <pc:sldMk cId="118808" sldId="271"/>
            <ac:spMk id="3" creationId="{05A6F4BC-F6B2-A7CC-CBC1-FA5CA5C2ED7D}"/>
          </ac:spMkLst>
        </pc:spChg>
      </pc:sldChg>
      <pc:sldChg chg="modSp new">
        <pc:chgData name="MAHAPAVITHRA R" userId="134fa37cf23a5870" providerId="Windows Live" clId="Web-{563C5FEC-9AFD-422F-A196-1EF8AF46DD43}" dt="2025-05-18T07:52:16.367" v="77" actId="20577"/>
        <pc:sldMkLst>
          <pc:docMk/>
          <pc:sldMk cId="707382386" sldId="279"/>
        </pc:sldMkLst>
        <pc:spChg chg="mod">
          <ac:chgData name="MAHAPAVITHRA R" userId="134fa37cf23a5870" providerId="Windows Live" clId="Web-{563C5FEC-9AFD-422F-A196-1EF8AF46DD43}" dt="2025-05-18T07:52:16.367" v="77" actId="20577"/>
          <ac:spMkLst>
            <pc:docMk/>
            <pc:sldMk cId="707382386" sldId="279"/>
            <ac:spMk id="2" creationId="{26118157-D9DA-731E-B091-426ED68A9724}"/>
          </ac:spMkLst>
        </pc:spChg>
        <pc:spChg chg="mod">
          <ac:chgData name="MAHAPAVITHRA R" userId="134fa37cf23a5870" providerId="Windows Live" clId="Web-{563C5FEC-9AFD-422F-A196-1EF8AF46DD43}" dt="2025-05-18T07:51:35.553" v="75" actId="20577"/>
          <ac:spMkLst>
            <pc:docMk/>
            <pc:sldMk cId="707382386" sldId="279"/>
            <ac:spMk id="3" creationId="{B9F82BB9-CB2D-6DE2-1D82-E4A56D44D8A9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749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44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152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36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111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644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093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48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18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761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57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048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8575" y="1039141"/>
            <a:ext cx="10542739" cy="227408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800" dirty="0">
                <a:latin typeface="Times New Roman"/>
                <a:ea typeface="+mj-lt"/>
                <a:cs typeface="+mj-lt"/>
              </a:rPr>
              <a:t>AI Powered ML Solution for Customer Retention and Loan Decision Optimized for Banking Sector.</a:t>
            </a:r>
            <a:endParaRPr lang="en-US" sz="4800">
              <a:latin typeface="Times New Roman"/>
              <a:cs typeface="Times New Roman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85971" y="4391177"/>
            <a:ext cx="5960302" cy="2078187"/>
          </a:xfrm>
        </p:spPr>
        <p:txBody>
          <a:bodyPr vert="horz" lIns="0" tIns="0" rIns="0" bIns="0" rtlCol="0" anchor="t">
            <a:normAutofit/>
          </a:bodyPr>
          <a:lstStyle/>
          <a:p>
            <a:pPr algn="l"/>
            <a:r>
              <a:rPr lang="en-US" sz="2000" b="1" dirty="0">
                <a:latin typeface="Batang"/>
                <a:ea typeface="Batang"/>
              </a:rPr>
              <a:t>TEAM MEMBERS,</a:t>
            </a:r>
            <a:endParaRPr lang="en-US" sz="2000" dirty="0"/>
          </a:p>
          <a:p>
            <a:pPr algn="l"/>
            <a:r>
              <a:rPr lang="en-US" sz="1800" b="1" dirty="0">
                <a:latin typeface="Batang"/>
                <a:ea typeface="Batang"/>
              </a:rPr>
              <a:t>DEEPIGHA SHRI CM(113321243009)</a:t>
            </a:r>
          </a:p>
          <a:p>
            <a:pPr algn="l"/>
            <a:r>
              <a:rPr lang="en-US" sz="1800" b="1" dirty="0">
                <a:latin typeface="Batang"/>
                <a:ea typeface="Batang"/>
              </a:rPr>
              <a:t>MAHAPAVITHRA R(113321243021)</a:t>
            </a:r>
            <a:endParaRPr lang="en-US" sz="1800">
              <a:latin typeface="Aptos"/>
              <a:ea typeface="Batang"/>
            </a:endParaRPr>
          </a:p>
          <a:p>
            <a:pPr algn="l"/>
            <a:r>
              <a:rPr lang="en-US" sz="1800" b="1" dirty="0">
                <a:latin typeface="Batang"/>
                <a:ea typeface="Batang"/>
              </a:rPr>
              <a:t>SAKTHIPRIYA P(1133221243044)</a:t>
            </a:r>
            <a:endParaRPr 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E27B04-89B4-BBD0-8BCD-33AB5DC0BFBA}"/>
              </a:ext>
            </a:extLst>
          </p:cNvPr>
          <p:cNvSpPr txBox="1"/>
          <p:nvPr/>
        </p:nvSpPr>
        <p:spPr>
          <a:xfrm>
            <a:off x="913505" y="4393899"/>
            <a:ext cx="358423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latin typeface="Times New Roman"/>
                <a:cs typeface="Times New Roman"/>
              </a:rPr>
              <a:t>GUIDE DETAILS:</a:t>
            </a:r>
          </a:p>
          <a:p>
            <a:r>
              <a:rPr lang="en-US" sz="2000" b="1" dirty="0">
                <a:latin typeface="Times New Roman"/>
                <a:cs typeface="Times New Roman"/>
              </a:rPr>
              <a:t> Mrs. J. KIRUPAVATHY.,</a:t>
            </a:r>
            <a:endParaRPr lang="en-US" sz="2000" b="1" dirty="0"/>
          </a:p>
          <a:p>
            <a:r>
              <a:rPr lang="en-US" sz="2000" dirty="0">
                <a:latin typeface="Times New Roman"/>
                <a:cs typeface="Times New Roman"/>
              </a:rPr>
              <a:t> Assistant Professor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25A52-435D-9C37-59FD-4A1DC909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IN" b="1" dirty="0">
                <a:latin typeface="Times New Roman"/>
                <a:cs typeface="Times New Roman"/>
              </a:rPr>
              <a:t>MODULE DESCRIPTION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D1F4D-295C-3237-7315-9A43D2200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Font typeface="Wingdings,Sans-Serif" panose="020B0604020202020204" pitchFamily="34" charset="0"/>
              <a:buChar char="Ø"/>
            </a:pPr>
            <a:r>
              <a:rPr lang="en-US" sz="2400" b="1" dirty="0">
                <a:latin typeface="Times New Roman"/>
                <a:cs typeface="Times New Roman"/>
              </a:rPr>
              <a:t>AI Chatbot Module:</a:t>
            </a:r>
            <a:r>
              <a:rPr lang="en-US" sz="2400" dirty="0">
                <a:latin typeface="Times New Roman"/>
                <a:cs typeface="Times New Roman"/>
              </a:rPr>
              <a:t> Enables real-time employee interaction using NLP to answer queries about loans and customers.</a:t>
            </a:r>
          </a:p>
          <a:p>
            <a:pPr marL="0" indent="0">
              <a:buNone/>
            </a:pPr>
            <a:endParaRPr lang="en-US" sz="2400" dirty="0">
              <a:latin typeface="Times New Roman"/>
              <a:cs typeface="Times New Roman"/>
            </a:endParaRPr>
          </a:p>
          <a:p>
            <a:pPr>
              <a:buFont typeface="Wingdings,Sans-Serif" panose="020B0604020202020204" pitchFamily="34" charset="0"/>
              <a:buChar char="Ø"/>
            </a:pPr>
            <a:r>
              <a:rPr lang="en-US" sz="2400" b="1" dirty="0">
                <a:latin typeface="Times New Roman"/>
                <a:cs typeface="Times New Roman"/>
              </a:rPr>
              <a:t>Dashboard &amp; Interface Module:</a:t>
            </a:r>
            <a:r>
              <a:rPr lang="en-US" sz="2400" dirty="0">
                <a:latin typeface="Times New Roman"/>
                <a:cs typeface="Times New Roman"/>
              </a:rPr>
              <a:t> Provides a simple web UI where employees can upload documents, see predictions, and interact with the system.</a:t>
            </a:r>
          </a:p>
          <a:p>
            <a:pPr marL="0" indent="0">
              <a:buNone/>
            </a:pPr>
            <a:endParaRPr lang="en-US" sz="2400" dirty="0">
              <a:latin typeface="Times New Roman"/>
              <a:cs typeface="Times New Roman"/>
            </a:endParaRPr>
          </a:p>
          <a:p>
            <a:pPr>
              <a:buFont typeface="Wingdings,Sans-Serif" panose="020B0604020202020204" pitchFamily="34" charset="0"/>
              <a:buChar char="Ø"/>
            </a:pPr>
            <a:r>
              <a:rPr lang="en-US" sz="2400" b="1" dirty="0">
                <a:latin typeface="Times New Roman"/>
                <a:cs typeface="Times New Roman"/>
              </a:rPr>
              <a:t>EMI Calculator Module:</a:t>
            </a:r>
            <a:r>
              <a:rPr lang="en-US" sz="2400" dirty="0">
                <a:latin typeface="Times New Roman"/>
                <a:cs typeface="Times New Roman"/>
              </a:rPr>
              <a:t> Helps users calculate their monthly loan repayments before applying.</a:t>
            </a:r>
          </a:p>
          <a:p>
            <a:pPr marL="0" indent="0">
              <a:buNone/>
            </a:pPr>
            <a:endParaRPr lang="en-US" sz="2400" dirty="0">
              <a:latin typeface="Times New Roman"/>
              <a:cs typeface="Times New Roman"/>
            </a:endParaRPr>
          </a:p>
          <a:p>
            <a:pPr>
              <a:buFont typeface="Wingdings,Sans-Serif" panose="020B0604020202020204" pitchFamily="34" charset="0"/>
              <a:buChar char="Ø"/>
            </a:pPr>
            <a:r>
              <a:rPr lang="en-US" sz="2400" b="1" dirty="0">
                <a:latin typeface="Times New Roman"/>
                <a:cs typeface="Times New Roman"/>
              </a:rPr>
              <a:t>Authentication Module:</a:t>
            </a:r>
            <a:r>
              <a:rPr lang="en-US" sz="2400" dirty="0">
                <a:latin typeface="Times New Roman"/>
                <a:cs typeface="Times New Roman"/>
              </a:rPr>
              <a:t> Ensures secure, role-based access for admins, employees, and customers.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76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40155-E54A-90F7-63FC-279068594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/>
                <a:cs typeface="Times New Roman"/>
              </a:rPr>
              <a:t>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E7472-2D70-20C6-F576-072EB0AEA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The system successfully brings automation and intelligence into core banking operations.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It significantly improves accuracy, speed, and efficiency of loan decisions and customer retention efforts.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The platform’s modular design makes it flexible and scalable for future enhancements.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It enhances customer experience by providing fast, reliable, and personalized banking services.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Integration of AI and ML has made the solution practical, impactful, and aligned with real-world banking needs</a:t>
            </a:r>
            <a:r>
              <a:rPr lang="en-US" sz="1500" dirty="0">
                <a:ea typeface="+mn-lt"/>
                <a:cs typeface="+mn-l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74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286CD-DFF0-4DDC-0A42-76EC060AB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/>
                <a:cs typeface="Times New Roman"/>
              </a:rPr>
              <a:t>FUTURE ENHANCEMENT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EE14B-7470-7BA9-7523-154EFB335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Fraud Detection Module: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Integrate anomaly detection to identify suspicious activity.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Advanced ML Models: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Use LSTM, </a:t>
            </a:r>
            <a:r>
              <a:rPr lang="en-US" sz="2400" err="1">
                <a:latin typeface="Times New Roman"/>
                <a:ea typeface="+mn-lt"/>
                <a:cs typeface="+mn-lt"/>
              </a:rPr>
              <a:t>XGBoost</a:t>
            </a:r>
            <a:r>
              <a:rPr lang="en-US" sz="2400" dirty="0">
                <a:latin typeface="Times New Roman"/>
                <a:ea typeface="+mn-lt"/>
                <a:cs typeface="+mn-lt"/>
              </a:rPr>
              <a:t>, or deep learning to further improve accuracy.</a:t>
            </a:r>
            <a:endParaRPr lang="en-US" sz="2400">
              <a:latin typeface="Times New Roman"/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Multilingual Chatbot: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Enable support for regional languages to serve a broader audience.</a:t>
            </a:r>
            <a:endParaRPr lang="en-US" sz="2400">
              <a:latin typeface="Times New Roman"/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Mobile App Version: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Launch an Android/iOS version for enhanced accessibility.</a:t>
            </a:r>
            <a:endParaRPr lang="en-US" sz="2400">
              <a:latin typeface="Times New Roman"/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Real-Time Data Handling: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Use tools like Kafka or Spark Streaming for live predictions</a:t>
            </a:r>
            <a:r>
              <a:rPr lang="en-US" sz="1500" dirty="0">
                <a:ea typeface="+mn-lt"/>
                <a:cs typeface="+mn-lt"/>
              </a:rPr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463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09348-4A3A-4BFD-05DD-FEEBAADBB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/>
                <a:cs typeface="Times New Roman"/>
              </a:rPr>
              <a:t>OUTPUT</a:t>
            </a:r>
            <a:endParaRPr lang="en-US"/>
          </a:p>
        </p:txBody>
      </p:sp>
      <p:pic>
        <p:nvPicPr>
          <p:cNvPr id="8" name="Content Placeholder 7" descr="A screenshot of a website&#10;&#10;AI-generated content may be incorrect.">
            <a:extLst>
              <a:ext uri="{FF2B5EF4-FFF2-40B4-BE49-F238E27FC236}">
                <a16:creationId xmlns:a16="http://schemas.microsoft.com/office/drawing/2014/main" id="{1F998F01-63AB-2297-12DB-712455EAA88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2857" b="1688"/>
          <a:stretch>
            <a:fillRect/>
          </a:stretch>
        </p:blipFill>
        <p:spPr>
          <a:xfrm>
            <a:off x="838200" y="1926369"/>
            <a:ext cx="5259877" cy="2730407"/>
          </a:xfrm>
          <a:ln>
            <a:solidFill>
              <a:schemeClr val="tx1"/>
            </a:solidFill>
          </a:ln>
        </p:spPr>
      </p:pic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85F9B92-2F54-BCCA-8BA3-D76843D735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39214" y="1936932"/>
            <a:ext cx="5181600" cy="2750860"/>
          </a:xfr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87225A-9FB2-819B-AEDF-E0A6071D08B4}"/>
              </a:ext>
            </a:extLst>
          </p:cNvPr>
          <p:cNvSpPr txBox="1"/>
          <p:nvPr/>
        </p:nvSpPr>
        <p:spPr>
          <a:xfrm>
            <a:off x="1596103" y="4914321"/>
            <a:ext cx="3136205" cy="6860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982745-C029-A1FD-BE20-57B0CFAD06DC}"/>
              </a:ext>
            </a:extLst>
          </p:cNvPr>
          <p:cNvSpPr txBox="1"/>
          <p:nvPr/>
        </p:nvSpPr>
        <p:spPr>
          <a:xfrm>
            <a:off x="1762297" y="4911506"/>
            <a:ext cx="33414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FIG 1. Loan Chatbot Guidance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ED726-5323-D3A8-0470-A0BD3EBBA2A0}"/>
              </a:ext>
            </a:extLst>
          </p:cNvPr>
          <p:cNvSpPr txBox="1"/>
          <p:nvPr/>
        </p:nvSpPr>
        <p:spPr>
          <a:xfrm>
            <a:off x="6939722" y="4911505"/>
            <a:ext cx="441655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FIG 2. Entering Data for Churn Prediction</a:t>
            </a:r>
          </a:p>
        </p:txBody>
      </p:sp>
    </p:spTree>
    <p:extLst>
      <p:ext uri="{BB962C8B-B14F-4D97-AF65-F5344CB8AC3E}">
        <p14:creationId xmlns:p14="http://schemas.microsoft.com/office/powerpoint/2010/main" val="2873890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E972E-82C0-5846-551C-C9895BCE2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latin typeface="Times New Roman"/>
                <a:cs typeface="Times New Roman"/>
              </a:rPr>
              <a:t>OUTPUT</a:t>
            </a:r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7C31ABC-8F45-C74B-30EC-864C98E38A1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933214"/>
            <a:ext cx="5181600" cy="2758297"/>
          </a:xfrm>
          <a:ln>
            <a:solidFill>
              <a:schemeClr val="tx1"/>
            </a:solidFill>
          </a:ln>
        </p:spPr>
      </p:pic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C6DA418-0CB8-6EFB-B966-283E6BF78E9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07899" y="1935662"/>
            <a:ext cx="5181600" cy="2753403"/>
          </a:xfr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D2528B-66BF-2CAD-7AAE-D7632B272878}"/>
              </a:ext>
            </a:extLst>
          </p:cNvPr>
          <p:cNvSpPr txBox="1"/>
          <p:nvPr/>
        </p:nvSpPr>
        <p:spPr>
          <a:xfrm>
            <a:off x="1360935" y="4933938"/>
            <a:ext cx="41302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FIG 3. Intention for churn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4642B1-9651-B532-50E0-13480F360B14}"/>
              </a:ext>
            </a:extLst>
          </p:cNvPr>
          <p:cNvSpPr txBox="1"/>
          <p:nvPr/>
        </p:nvSpPr>
        <p:spPr>
          <a:xfrm>
            <a:off x="6825721" y="4931635"/>
            <a:ext cx="41302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FIG 4. Positive Customer opinions</a:t>
            </a:r>
            <a:endParaRPr lang="en-U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67698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2771F-4751-3EBD-873A-FFD702D47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/>
                <a:cs typeface="Times New Roman"/>
              </a:rPr>
              <a:t>OUTPUT</a:t>
            </a:r>
            <a:endParaRPr lang="en-US" dirty="0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3C835F4-1946-21E9-8FA0-575A2702166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26141" y="2019198"/>
            <a:ext cx="5181600" cy="2821192"/>
          </a:xfrm>
          <a:ln>
            <a:solidFill>
              <a:schemeClr val="tx1"/>
            </a:solidFill>
          </a:ln>
        </p:spPr>
      </p:pic>
      <p:pic>
        <p:nvPicPr>
          <p:cNvPr id="6" name="Content Placeholder 5" descr="A person typing on a computer&#10;&#10;AI-generated content may be incorrect.">
            <a:extLst>
              <a:ext uri="{FF2B5EF4-FFF2-40B4-BE49-F238E27FC236}">
                <a16:creationId xmlns:a16="http://schemas.microsoft.com/office/drawing/2014/main" id="{9B859DE4-B0F0-66EA-1956-1E079E5899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29082" y="2024422"/>
            <a:ext cx="5181600" cy="2833156"/>
          </a:xfr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0A2070-A4E2-7AE5-44E6-52FFC1EDB06F}"/>
              </a:ext>
            </a:extLst>
          </p:cNvPr>
          <p:cNvSpPr txBox="1"/>
          <p:nvPr/>
        </p:nvSpPr>
        <p:spPr>
          <a:xfrm>
            <a:off x="1248876" y="5079614"/>
            <a:ext cx="41302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FIG 5. Loan Prediction Model Input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3E506E-C112-42B8-B7C6-A80F60D6230C}"/>
              </a:ext>
            </a:extLst>
          </p:cNvPr>
          <p:cNvSpPr txBox="1"/>
          <p:nvPr/>
        </p:nvSpPr>
        <p:spPr>
          <a:xfrm>
            <a:off x="6847335" y="5075132"/>
            <a:ext cx="41302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FIG 6. Loan rejection alert</a:t>
            </a:r>
          </a:p>
        </p:txBody>
      </p:sp>
    </p:spTree>
    <p:extLst>
      <p:ext uri="{BB962C8B-B14F-4D97-AF65-F5344CB8AC3E}">
        <p14:creationId xmlns:p14="http://schemas.microsoft.com/office/powerpoint/2010/main" val="29614354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823C6-E8AE-2DEF-6F94-3D6659505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/>
                <a:cs typeface="Times New Roman"/>
              </a:rPr>
              <a:t>OUTPUT</a:t>
            </a:r>
            <a:endParaRPr lang="en-US" dirty="0"/>
          </a:p>
        </p:txBody>
      </p:sp>
      <p:pic>
        <p:nvPicPr>
          <p:cNvPr id="5" name="Content Placeholder 4" descr="A person typing on a computer&#10;&#10;AI-generated content may be incorrect.">
            <a:extLst>
              <a:ext uri="{FF2B5EF4-FFF2-40B4-BE49-F238E27FC236}">
                <a16:creationId xmlns:a16="http://schemas.microsoft.com/office/drawing/2014/main" id="{1AD967B5-8407-9E2D-75D3-5CF2430735E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45554"/>
            <a:ext cx="5181600" cy="2533618"/>
          </a:xfrm>
          <a:ln>
            <a:solidFill>
              <a:schemeClr val="tx1"/>
            </a:solidFill>
          </a:ln>
        </p:spPr>
      </p:pic>
      <p:pic>
        <p:nvPicPr>
          <p:cNvPr id="6" name="Content Placeholder 5" descr="A screenshot of a loan application&#10;&#10;AI-generated content may be incorrect.">
            <a:extLst>
              <a:ext uri="{FF2B5EF4-FFF2-40B4-BE49-F238E27FC236}">
                <a16:creationId xmlns:a16="http://schemas.microsoft.com/office/drawing/2014/main" id="{384B7E0F-B53A-A084-BAA4-DDEA401F1B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-807" t="-1185" r="15121" b="-1183"/>
          <a:stretch>
            <a:fillRect/>
          </a:stretch>
        </p:blipFill>
        <p:spPr>
          <a:xfrm>
            <a:off x="6631488" y="2047565"/>
            <a:ext cx="4846980" cy="2530164"/>
          </a:xfr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ABA8A8-E2FF-7E28-3AB3-0D680BB53C60}"/>
              </a:ext>
            </a:extLst>
          </p:cNvPr>
          <p:cNvSpPr txBox="1"/>
          <p:nvPr/>
        </p:nvSpPr>
        <p:spPr>
          <a:xfrm>
            <a:off x="1360935" y="4892185"/>
            <a:ext cx="41302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FIG 7. Loan eligibility notification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BDAA68-7B35-EF31-2692-30248D369C87}"/>
              </a:ext>
            </a:extLst>
          </p:cNvPr>
          <p:cNvSpPr txBox="1"/>
          <p:nvPr/>
        </p:nvSpPr>
        <p:spPr>
          <a:xfrm>
            <a:off x="7049839" y="4892184"/>
            <a:ext cx="41302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FIG 8. Loan options</a:t>
            </a:r>
          </a:p>
        </p:txBody>
      </p:sp>
    </p:spTree>
    <p:extLst>
      <p:ext uri="{BB962C8B-B14F-4D97-AF65-F5344CB8AC3E}">
        <p14:creationId xmlns:p14="http://schemas.microsoft.com/office/powerpoint/2010/main" val="3802084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18157-D9DA-731E-B091-426ED68A9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/>
                <a:cs typeface="Times New Roman"/>
              </a:rPr>
              <a:t>OBJECTIVE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82BB9-CB2D-6DE2-1D82-E4A56D44D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420" y="1502036"/>
            <a:ext cx="10891380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685800" indent="0">
              <a:lnSpc>
                <a:spcPct val="16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Develop an AI-powered web application that integrates customer churn prediction and loan decision-making into a single, unified banking platform.</a:t>
            </a:r>
          </a:p>
          <a:p>
            <a:pPr marL="685800" indent="0">
              <a:lnSpc>
                <a:spcPct val="16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Implement ML models—Extra Trees Classifier for churn (~93% accuracy) and Random Forest Classifier for loan approval (~91.81% accuracy).</a:t>
            </a:r>
          </a:p>
          <a:p>
            <a:pPr marL="685800" indent="0">
              <a:lnSpc>
                <a:spcPct val="16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Integrate an AI chatbot with NLP to support real-time employee interaction .</a:t>
            </a:r>
          </a:p>
          <a:p>
            <a:pPr marL="685800" indent="0">
              <a:lnSpc>
                <a:spcPct val="16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Automate decision processes to reduce manual workload, minimize errors, and enhance operational efficiency and customer satisfaction.</a:t>
            </a:r>
          </a:p>
          <a:p>
            <a:pPr marL="685800" indent="0">
              <a:lnSpc>
                <a:spcPct val="16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endParaRPr lang="en-US" sz="2000" dirty="0">
              <a:latin typeface="Times New Roman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7382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26C36-11C6-01F7-F327-CFBFFA8C8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/>
                <a:cs typeface="Times New Roman"/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7BC33-F1FD-E02D-9F5D-76A497F16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118" y="1387213"/>
            <a:ext cx="10995764" cy="471668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685800" indent="0">
              <a:lnSpc>
                <a:spcPct val="15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This project proposes a unified AI-based solution to address inefficiencies in traditional banking, combining churn prediction and loan decision automation.</a:t>
            </a:r>
            <a:endParaRPr lang="en-US" sz="2400">
              <a:latin typeface="Times New Roman"/>
              <a:cs typeface="Times New Roman"/>
            </a:endParaRPr>
          </a:p>
          <a:p>
            <a:pPr lvl="1" indent="0">
              <a:lnSpc>
                <a:spcPct val="150000"/>
              </a:lnSpc>
              <a:buFont typeface="Wingdings" panose="020B0604020202020204" pitchFamily="34" charset="0"/>
              <a:buChar char="Ø"/>
            </a:pPr>
            <a:r>
              <a:rPr lang="en-US" dirty="0">
                <a:latin typeface="Times New Roman"/>
                <a:ea typeface="+mn-lt"/>
                <a:cs typeface="+mn-lt"/>
              </a:rPr>
              <a:t>Machine learning models are used to accurately predict customer behavior and automate loan approvals, improving decision quality.</a:t>
            </a:r>
          </a:p>
          <a:p>
            <a:pPr lvl="1" indent="0">
              <a:lnSpc>
                <a:spcPct val="150000"/>
              </a:lnSpc>
              <a:buFont typeface="Wingdings" panose="020B0604020202020204" pitchFamily="34" charset="0"/>
              <a:buChar char="Ø"/>
            </a:pPr>
            <a:r>
              <a:rPr lang="en-US" dirty="0">
                <a:latin typeface="Times New Roman"/>
                <a:ea typeface="+mn-lt"/>
                <a:cs typeface="+mn-lt"/>
              </a:rPr>
              <a:t>An AI-powered NLP chatbot is integrated to allow real-time interaction, simplifying access to insights for bank employees.</a:t>
            </a:r>
          </a:p>
          <a:p>
            <a:pPr lvl="1" indent="0">
              <a:lnSpc>
                <a:spcPct val="150000"/>
              </a:lnSpc>
              <a:buFont typeface="Wingdings" panose="020B0604020202020204" pitchFamily="34" charset="0"/>
              <a:buChar char="Ø"/>
            </a:pPr>
            <a:r>
              <a:rPr lang="en-US" dirty="0">
                <a:latin typeface="Times New Roman"/>
                <a:ea typeface="+mn-lt"/>
                <a:cs typeface="+mn-lt"/>
              </a:rPr>
              <a:t>The system supports digital transformation in banking by increasing operational efficiency, reducing manual work and enhancing customer service.</a:t>
            </a:r>
          </a:p>
          <a:p>
            <a:pPr lvl="1" indent="0">
              <a:lnSpc>
                <a:spcPct val="150000"/>
              </a:lnSpc>
              <a:buFont typeface="Wingdings" panose="020B0604020202020204" pitchFamily="34" charset="0"/>
              <a:buChar char="Ø"/>
            </a:pPr>
            <a:endParaRPr lang="en-US" sz="2400" dirty="0">
              <a:latin typeface="Times New Roman"/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Times New Roman"/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7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69AC-B0D7-02A4-55DA-27C4270DA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/>
                <a:cs typeface="Times New Roman"/>
              </a:rPr>
              <a:t>EXISTING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FC007-6831-9B51-C912-F9FCB893A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420" y="1439405"/>
            <a:ext cx="10891380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685800" indent="0">
              <a:lnSpc>
                <a:spcPct val="15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Churn prediction and loan approvals are handled using separate systems, increasing complexity and reducing efficiency.</a:t>
            </a:r>
            <a:endParaRPr lang="en-IN" sz="2400">
              <a:latin typeface="Times New Roman"/>
              <a:ea typeface="+mn-lt"/>
              <a:cs typeface="+mn-lt"/>
            </a:endParaRPr>
          </a:p>
          <a:p>
            <a:pPr marL="685800" indent="0">
              <a:lnSpc>
                <a:spcPct val="15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Manual data entry and decision-making lead to slow operations and a high risk of human errors.</a:t>
            </a:r>
          </a:p>
          <a:p>
            <a:pPr marL="685800" indent="0">
              <a:lnSpc>
                <a:spcPct val="15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Lack of AI-based analytics means at-risk customers go unnoticed, affecting retention rates.</a:t>
            </a:r>
          </a:p>
          <a:p>
            <a:pPr marL="685800" indent="0">
              <a:lnSpc>
                <a:spcPct val="15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Limited or no automation, resulting in increased workload and poor scalability.</a:t>
            </a:r>
          </a:p>
          <a:p>
            <a:pPr marL="0" indent="0" algn="just">
              <a:buNone/>
            </a:pPr>
            <a:endParaRPr lang="en-US" sz="2400" dirty="0">
              <a:latin typeface="Times New Roman"/>
              <a:ea typeface="+mn-lt"/>
              <a:cs typeface="Times New Roman"/>
            </a:endParaRPr>
          </a:p>
          <a:p>
            <a:pPr>
              <a:lnSpc>
                <a:spcPct val="100000"/>
              </a:lnSpc>
              <a:buFont typeface="Wingdings" panose="020B0604020202020204" pitchFamily="34" charset="0"/>
              <a:buChar char="Ø"/>
            </a:pPr>
            <a:endParaRPr lang="en-US" sz="2400" dirty="0">
              <a:latin typeface="Times New Roman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8480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BA1C-6B86-E5E3-9873-3FEC67CC4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/>
                <a:cs typeface="Times New Roman"/>
              </a:rPr>
              <a:t>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19484-D6C8-EEAB-7744-64303338A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67" y="1397651"/>
            <a:ext cx="10933134" cy="533628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685800" indent="0">
              <a:lnSpc>
                <a:spcPct val="15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A unified platform integrates churn and loan prediction, offering all results in one dashboard.</a:t>
            </a:r>
          </a:p>
          <a:p>
            <a:pPr marL="685800" indent="0">
              <a:lnSpc>
                <a:spcPct val="15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Real-time predictions using ML models with high accuracy reduce decision-making time.</a:t>
            </a:r>
          </a:p>
          <a:p>
            <a:pPr marL="685800" indent="0">
              <a:lnSpc>
                <a:spcPct val="15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An AI-powered chatbot improves communication and reduces dependency on manual support.</a:t>
            </a:r>
          </a:p>
          <a:p>
            <a:pPr marL="685800" indent="0">
              <a:lnSpc>
                <a:spcPct val="15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Automated processes reduce human error and manual workload significantly.</a:t>
            </a:r>
          </a:p>
          <a:p>
            <a:pPr marL="685800" indent="0">
              <a:lnSpc>
                <a:spcPct val="150000"/>
              </a:lnSpc>
              <a:spcBef>
                <a:spcPts val="500"/>
              </a:spcBef>
              <a:buFont typeface="Wingdings" panose="020B0604020202020204" pitchFamily="34" charset="0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The system is web-based and role-specific, accessible to bank employees.</a:t>
            </a:r>
          </a:p>
          <a:p>
            <a:pPr>
              <a:lnSpc>
                <a:spcPct val="100000"/>
              </a:lnSpc>
              <a:buFont typeface="Wingdings" panose="020B0604020202020204" pitchFamily="34" charset="0"/>
              <a:buChar char="Ø"/>
            </a:pPr>
            <a:endParaRPr lang="en-US" sz="2400" dirty="0">
              <a:latin typeface="Times New Roman"/>
              <a:ea typeface="+mn-lt"/>
              <a:cs typeface="+mn-lt"/>
            </a:endParaRPr>
          </a:p>
          <a:p>
            <a:pPr>
              <a:lnSpc>
                <a:spcPct val="120000"/>
              </a:lnSpc>
              <a:buFont typeface="Wingdings" panose="020B0604020202020204" pitchFamily="34" charset="0"/>
              <a:buChar char="Ø"/>
            </a:pPr>
            <a:endParaRPr lang="en-US" sz="2400" dirty="0">
              <a:latin typeface="Times New Roman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09602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4546-379F-F674-3C70-876BD1DFA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/>
                <a:cs typeface="Times New Roman"/>
              </a:rPr>
              <a:t>LITERATURE SURVEY</a:t>
            </a:r>
            <a:endParaRPr lang="en-US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F8E772-12AB-E98F-708C-02FA7B356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Vijay Kumar et al. (2024)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used logistic regression and decision trees for loan default prediction, reducing bad loans.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Victor Chang et al. (2024)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found that deep learning models like LSTM outperform traditional ML models in credit risk prediction.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Vikas Kumar et al. (2023)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developed a hybrid ensemble model for loan risk with improved accuracy and reliability.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Vahid Sinap (2024)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showed that Random Forest performs best among classifiers for loan approval automation.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Neeraj Kripalani (2024) </a:t>
            </a:r>
            <a:r>
              <a:rPr lang="en-US" sz="2400" dirty="0">
                <a:latin typeface="Times New Roman"/>
                <a:ea typeface="+mn-lt"/>
                <a:cs typeface="+mn-lt"/>
              </a:rPr>
              <a:t>proposed a churn prediction model using customer behavior and sentiment analysis for proactive retention.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023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0D5D-B98F-7654-37D0-A6D18DF77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Times New Roman"/>
                <a:cs typeface="Times New Roman"/>
              </a:rPr>
              <a:t>ARCHITECTURE DIAGRAM</a:t>
            </a:r>
            <a:endParaRPr lang="en-IN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39053F9-FFE5-6F70-848B-1A647A625B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9828516"/>
              </p:ext>
            </p:extLst>
          </p:nvPr>
        </p:nvGraphicFramePr>
        <p:xfrm>
          <a:off x="607359" y="1836830"/>
          <a:ext cx="2884714" cy="4596946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884714">
                  <a:extLst>
                    <a:ext uri="{9D8B030D-6E8A-4147-A177-3AD203B41FA5}">
                      <a16:colId xmlns:a16="http://schemas.microsoft.com/office/drawing/2014/main" val="67451222"/>
                    </a:ext>
                  </a:extLst>
                </a:gridCol>
              </a:tblGrid>
              <a:tr h="547461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940603"/>
                  </a:ext>
                </a:extLst>
              </a:tr>
              <a:tr h="4049485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4835969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761BD24-7075-E179-2927-D5ED7F4DBE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7457526"/>
              </p:ext>
            </p:extLst>
          </p:nvPr>
        </p:nvGraphicFramePr>
        <p:xfrm>
          <a:off x="3896605" y="1825624"/>
          <a:ext cx="4132204" cy="4596946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4132204">
                  <a:extLst>
                    <a:ext uri="{9D8B030D-6E8A-4147-A177-3AD203B41FA5}">
                      <a16:colId xmlns:a16="http://schemas.microsoft.com/office/drawing/2014/main" val="1634221324"/>
                    </a:ext>
                  </a:extLst>
                </a:gridCol>
              </a:tblGrid>
              <a:tr h="52125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N" sz="1800" b="1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PROCESS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0875315"/>
                  </a:ext>
                </a:extLst>
              </a:tr>
              <a:tr h="4075693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08196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B2172E4-355D-0B4D-E394-5B2286F7BB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076865"/>
              </p:ext>
            </p:extLst>
          </p:nvPr>
        </p:nvGraphicFramePr>
        <p:xfrm>
          <a:off x="8469086" y="1836511"/>
          <a:ext cx="3095171" cy="458606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095171">
                  <a:extLst>
                    <a:ext uri="{9D8B030D-6E8A-4147-A177-3AD203B41FA5}">
                      <a16:colId xmlns:a16="http://schemas.microsoft.com/office/drawing/2014/main" val="2755039365"/>
                    </a:ext>
                  </a:extLst>
                </a:gridCol>
              </a:tblGrid>
              <a:tr h="50903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N" sz="1800" b="1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116921"/>
                  </a:ext>
                </a:extLst>
              </a:tr>
              <a:tr h="407703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0154740"/>
                  </a:ext>
                </a:extLst>
              </a:tr>
            </a:tbl>
          </a:graphicData>
        </a:graphic>
      </p:graphicFrame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F9E0D19C-84FE-27F0-374C-12735143AF05}"/>
              </a:ext>
            </a:extLst>
          </p:cNvPr>
          <p:cNvSpPr/>
          <p:nvPr/>
        </p:nvSpPr>
        <p:spPr>
          <a:xfrm>
            <a:off x="753836" y="2465614"/>
            <a:ext cx="2367642" cy="963386"/>
          </a:xfrm>
          <a:prstGeom prst="flowChartMagneticDisk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 Transaction History</a:t>
            </a:r>
          </a:p>
        </p:txBody>
      </p:sp>
      <p:sp>
        <p:nvSpPr>
          <p:cNvPr id="10" name="Flowchart: Magnetic Disk 9">
            <a:extLst>
              <a:ext uri="{FF2B5EF4-FFF2-40B4-BE49-F238E27FC236}">
                <a16:creationId xmlns:a16="http://schemas.microsoft.com/office/drawing/2014/main" id="{C9666784-EBE8-F708-C368-E51A96F6DA0D}"/>
              </a:ext>
            </a:extLst>
          </p:cNvPr>
          <p:cNvSpPr/>
          <p:nvPr/>
        </p:nvSpPr>
        <p:spPr>
          <a:xfrm>
            <a:off x="753836" y="3663497"/>
            <a:ext cx="2367642" cy="810986"/>
          </a:xfrm>
          <a:prstGeom prst="flowChartMagneticDisk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Demographic Data</a:t>
            </a:r>
          </a:p>
        </p:txBody>
      </p:sp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725EC83D-9B64-6939-6801-4F42DC0DDA1F}"/>
              </a:ext>
            </a:extLst>
          </p:cNvPr>
          <p:cNvSpPr/>
          <p:nvPr/>
        </p:nvSpPr>
        <p:spPr>
          <a:xfrm>
            <a:off x="753836" y="4882242"/>
            <a:ext cx="2367642" cy="538843"/>
          </a:xfrm>
          <a:prstGeom prst="flowChartDocumen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Loan Applications</a:t>
            </a:r>
          </a:p>
        </p:txBody>
      </p:sp>
      <p:sp>
        <p:nvSpPr>
          <p:cNvPr id="15" name="Flowchart: Document 14">
            <a:extLst>
              <a:ext uri="{FF2B5EF4-FFF2-40B4-BE49-F238E27FC236}">
                <a16:creationId xmlns:a16="http://schemas.microsoft.com/office/drawing/2014/main" id="{DC247390-E8DB-751C-F67A-08082540E478}"/>
              </a:ext>
            </a:extLst>
          </p:cNvPr>
          <p:cNvSpPr/>
          <p:nvPr/>
        </p:nvSpPr>
        <p:spPr>
          <a:xfrm>
            <a:off x="753836" y="5641747"/>
            <a:ext cx="2367642" cy="538843"/>
          </a:xfrm>
          <a:prstGeom prst="flowChartDocumen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 Feedback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271BEA0-61D1-5C3A-3495-8777F84E7617}"/>
              </a:ext>
            </a:extLst>
          </p:cNvPr>
          <p:cNvSpPr/>
          <p:nvPr/>
        </p:nvSpPr>
        <p:spPr>
          <a:xfrm>
            <a:off x="4479471" y="2465615"/>
            <a:ext cx="2890157" cy="68510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 Churn Prediction Model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EC14A08-462B-5B3C-7CEB-98251FBBF035}"/>
              </a:ext>
            </a:extLst>
          </p:cNvPr>
          <p:cNvSpPr/>
          <p:nvPr/>
        </p:nvSpPr>
        <p:spPr>
          <a:xfrm>
            <a:off x="4479470" y="3578791"/>
            <a:ext cx="2890157" cy="1247663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Automated Loan Approval System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8F403B8-6BEF-6CB5-1E09-1DA9EA883D93}"/>
              </a:ext>
            </a:extLst>
          </p:cNvPr>
          <p:cNvSpPr/>
          <p:nvPr/>
        </p:nvSpPr>
        <p:spPr>
          <a:xfrm>
            <a:off x="4479471" y="5241697"/>
            <a:ext cx="2890157" cy="938893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Sentiment Analysis Engine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14D9361-C759-8B6F-FBAF-3BC2438CC68B}"/>
              </a:ext>
            </a:extLst>
          </p:cNvPr>
          <p:cNvSpPr/>
          <p:nvPr/>
        </p:nvSpPr>
        <p:spPr>
          <a:xfrm>
            <a:off x="8817429" y="2444296"/>
            <a:ext cx="2536372" cy="121920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Churn Risk Scores &amp; Retention Recommendations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4D6EE9D-70C3-BB39-CAAF-CFD1FBD1B0B0}"/>
              </a:ext>
            </a:extLst>
          </p:cNvPr>
          <p:cNvSpPr/>
          <p:nvPr/>
        </p:nvSpPr>
        <p:spPr>
          <a:xfrm>
            <a:off x="8817428" y="3864882"/>
            <a:ext cx="2536372" cy="121920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Automated Loan Decisions &amp; Risk Assessments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F21F4C6B-57C4-3406-79A5-A5BD8735B510}"/>
              </a:ext>
            </a:extLst>
          </p:cNvPr>
          <p:cNvSpPr/>
          <p:nvPr/>
        </p:nvSpPr>
        <p:spPr>
          <a:xfrm>
            <a:off x="8817428" y="5309722"/>
            <a:ext cx="2536372" cy="87086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Customer Engagement Strategies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F32D583-E966-C429-81DC-F02BF3353181}"/>
              </a:ext>
            </a:extLst>
          </p:cNvPr>
          <p:cNvCxnSpPr/>
          <p:nvPr/>
        </p:nvCxnSpPr>
        <p:spPr>
          <a:xfrm flipV="1">
            <a:off x="3121478" y="2922814"/>
            <a:ext cx="1357992" cy="2279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302C1DA-8BAE-C79D-B827-C92E7593CDBB}"/>
              </a:ext>
            </a:extLst>
          </p:cNvPr>
          <p:cNvCxnSpPr>
            <a:cxnSpLocks/>
          </p:cNvCxnSpPr>
          <p:nvPr/>
        </p:nvCxnSpPr>
        <p:spPr>
          <a:xfrm flipV="1">
            <a:off x="3098347" y="3036764"/>
            <a:ext cx="1381123" cy="9214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8CDBAF4-FF22-FEFA-8B64-30ABA846A2DE}"/>
              </a:ext>
            </a:extLst>
          </p:cNvPr>
          <p:cNvCxnSpPr>
            <a:cxnSpLocks/>
          </p:cNvCxnSpPr>
          <p:nvPr/>
        </p:nvCxnSpPr>
        <p:spPr>
          <a:xfrm flipV="1">
            <a:off x="3107645" y="4163096"/>
            <a:ext cx="1381123" cy="9214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A42602F-2354-805F-78CF-48A37433E64A}"/>
              </a:ext>
            </a:extLst>
          </p:cNvPr>
          <p:cNvCxnSpPr>
            <a:cxnSpLocks/>
          </p:cNvCxnSpPr>
          <p:nvPr/>
        </p:nvCxnSpPr>
        <p:spPr>
          <a:xfrm>
            <a:off x="3131231" y="5911168"/>
            <a:ext cx="135753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84AF178-6241-C348-DA3E-4C9A22C61718}"/>
              </a:ext>
            </a:extLst>
          </p:cNvPr>
          <p:cNvCxnSpPr>
            <a:cxnSpLocks/>
          </p:cNvCxnSpPr>
          <p:nvPr/>
        </p:nvCxnSpPr>
        <p:spPr>
          <a:xfrm>
            <a:off x="7369627" y="2947307"/>
            <a:ext cx="144780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D0EA4-04A2-0000-6021-A9CACFF594C7}"/>
              </a:ext>
            </a:extLst>
          </p:cNvPr>
          <p:cNvCxnSpPr>
            <a:cxnSpLocks/>
          </p:cNvCxnSpPr>
          <p:nvPr/>
        </p:nvCxnSpPr>
        <p:spPr>
          <a:xfrm>
            <a:off x="7369627" y="4340678"/>
            <a:ext cx="144780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DB01BBB-E531-CB52-219E-6EFD6203ED69}"/>
              </a:ext>
            </a:extLst>
          </p:cNvPr>
          <p:cNvCxnSpPr>
            <a:cxnSpLocks/>
          </p:cNvCxnSpPr>
          <p:nvPr/>
        </p:nvCxnSpPr>
        <p:spPr>
          <a:xfrm>
            <a:off x="7369626" y="5780533"/>
            <a:ext cx="144780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127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49743-D371-506B-3155-18BF724E6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CE2A1-3190-D0C9-9BF9-3F034CDCD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>
                <a:latin typeface="Times New Roman"/>
                <a:cs typeface="Times New Roman"/>
              </a:rPr>
              <a:t>LIST OF MODULES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C0EC766-8D41-3817-8891-17491DA64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Data Preprocessing Module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Churn Prediction Module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Loan Eligibility Module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AI Chatbot Module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Dashboard &amp;Interface Module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EMI Calculator Module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/>
                <a:ea typeface="+mn-lt"/>
                <a:cs typeface="+mn-lt"/>
              </a:rPr>
              <a:t>Authentication Module</a:t>
            </a:r>
          </a:p>
        </p:txBody>
      </p:sp>
    </p:spTree>
    <p:extLst>
      <p:ext uri="{BB962C8B-B14F-4D97-AF65-F5344CB8AC3E}">
        <p14:creationId xmlns:p14="http://schemas.microsoft.com/office/powerpoint/2010/main" val="693865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F658F-0250-AFC5-FC1A-C2EBDF8B9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64B06-B8BD-5569-0E00-6DDE58C4D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>
                <a:latin typeface="Times New Roman"/>
                <a:cs typeface="Times New Roman"/>
              </a:rPr>
              <a:t>MODULE DESCRIPTION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C23734-83A2-C9DE-7E83-2C24EB4C3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Data Preprocessing Module: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Cleans and prepares data by handling missing values, outliers, and encoding, ensuring it’s ready for machine learning.</a:t>
            </a:r>
          </a:p>
          <a:p>
            <a:pPr marL="0" indent="0">
              <a:buNone/>
            </a:pPr>
            <a:endParaRPr lang="en-US" sz="2400" dirty="0">
              <a:latin typeface="Times New Roman"/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Churn Prediction Module: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Uses Extra Trees Classifier to predict if a customer is likely to leave, helping banks take early retention steps.</a:t>
            </a:r>
          </a:p>
          <a:p>
            <a:pPr marL="0" indent="0">
              <a:buNone/>
            </a:pPr>
            <a:endParaRPr lang="en-US" sz="2400" dirty="0">
              <a:latin typeface="Times New Roman"/>
              <a:ea typeface="+mn-lt"/>
              <a:cs typeface="+mn-lt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/>
                <a:ea typeface="+mn-lt"/>
                <a:cs typeface="+mn-lt"/>
              </a:rPr>
              <a:t>Loan Approval Module: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Uses Random Forest Classifier to automatically approve or reject loan applications based on customer data.</a:t>
            </a:r>
          </a:p>
        </p:txBody>
      </p:sp>
    </p:spTree>
    <p:extLst>
      <p:ext uri="{BB962C8B-B14F-4D97-AF65-F5344CB8AC3E}">
        <p14:creationId xmlns:p14="http://schemas.microsoft.com/office/powerpoint/2010/main" val="3407590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191</TotalTime>
  <Words>1283</Words>
  <Application>Microsoft Office PowerPoint</Application>
  <PresentationFormat>Widescreen</PresentationFormat>
  <Paragraphs>137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AI Powered ML Solution for Customer Retention and Loan Decision Optimized for Banking Sector.</vt:lpstr>
      <vt:lpstr>OBJECTIVE</vt:lpstr>
      <vt:lpstr>ABSTRACT</vt:lpstr>
      <vt:lpstr>EXISTING SYSTEM</vt:lpstr>
      <vt:lpstr>PROPOSED SYSTEM</vt:lpstr>
      <vt:lpstr>LITERATURE SURVEY</vt:lpstr>
      <vt:lpstr>ARCHITECTURE DIAGRAM</vt:lpstr>
      <vt:lpstr>LIST OF MODULES</vt:lpstr>
      <vt:lpstr>MODULE DESCRIPTION</vt:lpstr>
      <vt:lpstr>MODULE DESCRIPTION</vt:lpstr>
      <vt:lpstr>CONCLUSION</vt:lpstr>
      <vt:lpstr>FUTURE ENHANCEMENT</vt:lpstr>
      <vt:lpstr>OUTPUT</vt:lpstr>
      <vt:lpstr>OUTPUT</vt:lpstr>
      <vt:lpstr>OUTPUT</vt:lpstr>
      <vt:lpstr>OUTPUT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FIVESCAIL KCPLTD</cp:lastModifiedBy>
  <cp:revision>1055</cp:revision>
  <dcterms:created xsi:type="dcterms:W3CDTF">2024-12-08T15:34:39Z</dcterms:created>
  <dcterms:modified xsi:type="dcterms:W3CDTF">2025-05-18T09:01:18Z</dcterms:modified>
</cp:coreProperties>
</file>